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y="6858000" cx="9144000"/>
  <p:notesSz cx="6888150" cy="10020300"/>
  <p:embeddedFontLst>
    <p:embeddedFont>
      <p:font typeface="Roboto"/>
      <p:regular r:id="rId40"/>
      <p:bold r:id="rId41"/>
      <p:italic r:id="rId42"/>
      <p:boldItalic r:id="rId43"/>
    </p:embeddedFont>
    <p:embeddedFont>
      <p:font typeface="Libre Baskerville"/>
      <p:regular r:id="rId44"/>
      <p:bold r:id="rId45"/>
      <p:italic r:id="rId46"/>
    </p:embeddedFont>
    <p:embeddedFont>
      <p:font typeface="Bodoni"/>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51" roundtripDataSignature="AMtx7mhz3fsvoIhk7GEU2F0wJWz+y86e8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ABCF650-910E-4D4B-B13D-0FAE7FEB4C3B}">
  <a:tblStyle styleId="{0ABCF650-910E-4D4B-B13D-0FAE7FEB4C3B}" styleName="Table_0">
    <a:wholeTbl>
      <a:tcTxStyle b="off" i="off">
        <a:font>
          <a:latin typeface="Georgia"/>
          <a:ea typeface="Georgia"/>
          <a:cs typeface="Georgia"/>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34F609FB-0BF9-4DDC-A6FD-5907EC700893}"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F172BAEE-F8C4-4772-87B8-FC1341A55754}" styleName="Table_2">
    <a:wholeTbl>
      <a:tcTxStyle b="off" i="off">
        <a:font>
          <a:latin typeface="Georgia"/>
          <a:ea typeface="Georgia"/>
          <a:cs typeface="Georgia"/>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7EAE8"/>
          </a:solidFill>
        </a:fill>
      </a:tcStyle>
    </a:wholeTbl>
    <a:band1H>
      <a:tcTxStyle b="off" i="off"/>
      <a:tcStyle>
        <a:fill>
          <a:solidFill>
            <a:srgbClr val="EED2CE"/>
          </a:solidFill>
        </a:fill>
      </a:tcStyle>
    </a:band1H>
    <a:band2H>
      <a:tcTxStyle b="off" i="off"/>
    </a:band2H>
    <a:band1V>
      <a:tcTxStyle b="off" i="off"/>
      <a:tcStyle>
        <a:fill>
          <a:solidFill>
            <a:srgbClr val="EED2CE"/>
          </a:solidFill>
        </a:fill>
      </a:tcStyle>
    </a:band1V>
    <a:band2V>
      <a:tcTxStyle b="off" i="off"/>
    </a:band2V>
    <a:lastCol>
      <a:tcTxStyle b="on" i="off">
        <a:font>
          <a:latin typeface="Georgia"/>
          <a:ea typeface="Georgia"/>
          <a:cs typeface="Georgia"/>
        </a:font>
        <a:schemeClr val="lt1"/>
      </a:tcTxStyle>
      <a:tcStyle>
        <a:fill>
          <a:solidFill>
            <a:schemeClr val="accent1"/>
          </a:solidFill>
        </a:fill>
      </a:tcStyle>
    </a:lastCol>
    <a:firstCol>
      <a:tcTxStyle b="on" i="off">
        <a:font>
          <a:latin typeface="Georgia"/>
          <a:ea typeface="Georgia"/>
          <a:cs typeface="Georgia"/>
        </a:font>
        <a:schemeClr val="lt1"/>
      </a:tcTxStyle>
      <a:tcStyle>
        <a:fill>
          <a:solidFill>
            <a:schemeClr val="accent1"/>
          </a:solidFill>
        </a:fill>
      </a:tcStyle>
    </a:firstCol>
    <a:lastRow>
      <a:tcTxStyle b="on" i="off">
        <a:font>
          <a:latin typeface="Georgia"/>
          <a:ea typeface="Georgia"/>
          <a:cs typeface="Georgia"/>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Georgia"/>
          <a:ea typeface="Georgia"/>
          <a:cs typeface="Georgia"/>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CF423461-9A53-4BB6-A7D0-3D5A83F6541D}" styleName="Table_3">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regular.fntdata"/><Relationship Id="rId42" Type="http://schemas.openxmlformats.org/officeDocument/2006/relationships/font" Target="fonts/Roboto-italic.fntdata"/><Relationship Id="rId41" Type="http://schemas.openxmlformats.org/officeDocument/2006/relationships/font" Target="fonts/Roboto-bold.fntdata"/><Relationship Id="rId44" Type="http://schemas.openxmlformats.org/officeDocument/2006/relationships/font" Target="fonts/LibreBaskerville-regular.fntdata"/><Relationship Id="rId43" Type="http://schemas.openxmlformats.org/officeDocument/2006/relationships/font" Target="fonts/Roboto-boldItalic.fntdata"/><Relationship Id="rId46" Type="http://schemas.openxmlformats.org/officeDocument/2006/relationships/font" Target="fonts/LibreBaskerville-italic.fntdata"/><Relationship Id="rId45" Type="http://schemas.openxmlformats.org/officeDocument/2006/relationships/font" Target="fonts/LibreBaskerville-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Bodoni-bold.fntdata"/><Relationship Id="rId47" Type="http://schemas.openxmlformats.org/officeDocument/2006/relationships/font" Target="fonts/Bodoni-regular.fntdata"/><Relationship Id="rId49" Type="http://schemas.openxmlformats.org/officeDocument/2006/relationships/font" Target="fonts/Bodoni-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customschemas.google.com/relationships/presentationmetadata" Target="metadata"/><Relationship Id="rId50" Type="http://schemas.openxmlformats.org/officeDocument/2006/relationships/font" Target="fonts/Bodoni-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2985622" cy="501576"/>
          </a:xfrm>
          <a:prstGeom prst="rect">
            <a:avLst/>
          </a:prstGeom>
          <a:noFill/>
          <a:ln>
            <a:noFill/>
          </a:ln>
        </p:spPr>
        <p:txBody>
          <a:bodyPr anchorCtr="0" anchor="t" bIns="46200" lIns="92375" spcFirstLastPara="1" rIns="92375" wrap="square" tIns="462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00934" y="1"/>
            <a:ext cx="2985622" cy="501576"/>
          </a:xfrm>
          <a:prstGeom prst="rect">
            <a:avLst/>
          </a:prstGeom>
          <a:noFill/>
          <a:ln>
            <a:noFill/>
          </a:ln>
        </p:spPr>
        <p:txBody>
          <a:bodyPr anchorCtr="0" anchor="t" bIns="46200" lIns="92375" spcFirstLastPara="1" rIns="92375" wrap="square" tIns="462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38213" y="750888"/>
            <a:ext cx="5011737" cy="3759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8496" y="4759365"/>
            <a:ext cx="5511174" cy="4509375"/>
          </a:xfrm>
          <a:prstGeom prst="rect">
            <a:avLst/>
          </a:prstGeom>
          <a:noFill/>
          <a:ln>
            <a:noFill/>
          </a:ln>
        </p:spPr>
        <p:txBody>
          <a:bodyPr anchorCtr="0" anchor="t" bIns="46200" lIns="92375" spcFirstLastPara="1" rIns="92375" wrap="square" tIns="462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517126"/>
            <a:ext cx="2985622" cy="501575"/>
          </a:xfrm>
          <a:prstGeom prst="rect">
            <a:avLst/>
          </a:prstGeom>
          <a:noFill/>
          <a:ln>
            <a:noFill/>
          </a:ln>
        </p:spPr>
        <p:txBody>
          <a:bodyPr anchorCtr="0" anchor="b" bIns="46200" lIns="92375" spcFirstLastPara="1" rIns="92375" wrap="square" tIns="462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00934" y="9517126"/>
            <a:ext cx="2985622" cy="501575"/>
          </a:xfrm>
          <a:prstGeom prst="rect">
            <a:avLst/>
          </a:prstGeom>
          <a:noFill/>
          <a:ln>
            <a:noFill/>
          </a:ln>
        </p:spPr>
        <p:txBody>
          <a:bodyPr anchorCtr="0" anchor="b" bIns="46200" lIns="92375" spcFirstLastPara="1" rIns="92375" wrap="square" tIns="462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notes"/>
          <p:cNvSpPr txBox="1"/>
          <p:nvPr>
            <p:ph idx="1" type="body"/>
          </p:nvPr>
        </p:nvSpPr>
        <p:spPr>
          <a:xfrm>
            <a:off x="688496" y="4759365"/>
            <a:ext cx="5511174" cy="4509375"/>
          </a:xfrm>
          <a:prstGeom prst="rect">
            <a:avLst/>
          </a:prstGeom>
          <a:noFill/>
          <a:ln>
            <a:noFill/>
          </a:ln>
        </p:spPr>
        <p:txBody>
          <a:bodyPr anchorCtr="0" anchor="t" bIns="46200" lIns="92375" spcFirstLastPara="1" rIns="92375" wrap="square" tIns="46200">
            <a:noAutofit/>
          </a:bodyPr>
          <a:lstStyle/>
          <a:p>
            <a:pPr indent="0" lvl="0" marL="0" rtl="0" algn="l">
              <a:lnSpc>
                <a:spcPct val="100000"/>
              </a:lnSpc>
              <a:spcBef>
                <a:spcPts val="0"/>
              </a:spcBef>
              <a:spcAft>
                <a:spcPts val="0"/>
              </a:spcAft>
              <a:buSzPts val="1400"/>
              <a:buNone/>
            </a:pPr>
            <a:r>
              <a:t/>
            </a:r>
            <a:endParaRPr/>
          </a:p>
        </p:txBody>
      </p:sp>
      <p:sp>
        <p:nvSpPr>
          <p:cNvPr id="164" name="Google Shape;164;p1:notes"/>
          <p:cNvSpPr/>
          <p:nvPr>
            <p:ph idx="2" type="sldImg"/>
          </p:nvPr>
        </p:nvSpPr>
        <p:spPr>
          <a:xfrm>
            <a:off x="938213" y="750888"/>
            <a:ext cx="5011737" cy="3759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6:notes"/>
          <p:cNvSpPr txBox="1"/>
          <p:nvPr>
            <p:ph idx="1" type="body"/>
          </p:nvPr>
        </p:nvSpPr>
        <p:spPr>
          <a:xfrm>
            <a:off x="688496" y="4759365"/>
            <a:ext cx="5511174" cy="4509375"/>
          </a:xfrm>
          <a:prstGeom prst="rect">
            <a:avLst/>
          </a:prstGeom>
          <a:noFill/>
          <a:ln>
            <a:noFill/>
          </a:ln>
        </p:spPr>
        <p:txBody>
          <a:bodyPr anchorCtr="0" anchor="t" bIns="46200" lIns="92375" spcFirstLastPara="1" rIns="92375" wrap="square" tIns="46200">
            <a:noAutofit/>
          </a:bodyPr>
          <a:lstStyle/>
          <a:p>
            <a:pPr indent="0" lvl="0" marL="0" rtl="0" algn="l">
              <a:lnSpc>
                <a:spcPct val="100000"/>
              </a:lnSpc>
              <a:spcBef>
                <a:spcPts val="0"/>
              </a:spcBef>
              <a:spcAft>
                <a:spcPts val="0"/>
              </a:spcAft>
              <a:buSzPts val="1400"/>
              <a:buNone/>
            </a:pPr>
            <a:r>
              <a:t/>
            </a:r>
            <a:endParaRPr/>
          </a:p>
        </p:txBody>
      </p:sp>
      <p:sp>
        <p:nvSpPr>
          <p:cNvPr id="228" name="Google Shape;228;p16:notes"/>
          <p:cNvSpPr/>
          <p:nvPr>
            <p:ph idx="2" type="sldImg"/>
          </p:nvPr>
        </p:nvSpPr>
        <p:spPr>
          <a:xfrm>
            <a:off x="938213" y="750888"/>
            <a:ext cx="5011737" cy="3759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7:notes"/>
          <p:cNvSpPr txBox="1"/>
          <p:nvPr>
            <p:ph idx="1" type="body"/>
          </p:nvPr>
        </p:nvSpPr>
        <p:spPr>
          <a:xfrm>
            <a:off x="688496" y="4759365"/>
            <a:ext cx="5511174" cy="4509375"/>
          </a:xfrm>
          <a:prstGeom prst="rect">
            <a:avLst/>
          </a:prstGeom>
          <a:noFill/>
          <a:ln>
            <a:noFill/>
          </a:ln>
        </p:spPr>
        <p:txBody>
          <a:bodyPr anchorCtr="0" anchor="t" bIns="46200" lIns="92375" spcFirstLastPara="1" rIns="92375" wrap="square" tIns="46200">
            <a:noAutofit/>
          </a:bodyPr>
          <a:lstStyle/>
          <a:p>
            <a:pPr indent="0" lvl="0" marL="0" rtl="0" algn="l">
              <a:lnSpc>
                <a:spcPct val="100000"/>
              </a:lnSpc>
              <a:spcBef>
                <a:spcPts val="0"/>
              </a:spcBef>
              <a:spcAft>
                <a:spcPts val="0"/>
              </a:spcAft>
              <a:buSzPts val="1400"/>
              <a:buNone/>
            </a:pPr>
            <a:r>
              <a:t/>
            </a:r>
            <a:endParaRPr/>
          </a:p>
        </p:txBody>
      </p:sp>
      <p:sp>
        <p:nvSpPr>
          <p:cNvPr id="234" name="Google Shape;234;p17:notes"/>
          <p:cNvSpPr/>
          <p:nvPr>
            <p:ph idx="2" type="sldImg"/>
          </p:nvPr>
        </p:nvSpPr>
        <p:spPr>
          <a:xfrm>
            <a:off x="938213" y="750888"/>
            <a:ext cx="5011737" cy="3759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8:notes"/>
          <p:cNvSpPr txBox="1"/>
          <p:nvPr>
            <p:ph idx="1" type="body"/>
          </p:nvPr>
        </p:nvSpPr>
        <p:spPr>
          <a:xfrm>
            <a:off x="688496" y="4759365"/>
            <a:ext cx="5511174" cy="4509375"/>
          </a:xfrm>
          <a:prstGeom prst="rect">
            <a:avLst/>
          </a:prstGeom>
          <a:noFill/>
          <a:ln>
            <a:noFill/>
          </a:ln>
        </p:spPr>
        <p:txBody>
          <a:bodyPr anchorCtr="0" anchor="t" bIns="46200" lIns="92375" spcFirstLastPara="1" rIns="92375" wrap="square" tIns="46200">
            <a:noAutofit/>
          </a:bodyPr>
          <a:lstStyle/>
          <a:p>
            <a:pPr indent="0" lvl="0" marL="0" rtl="0" algn="l">
              <a:lnSpc>
                <a:spcPct val="100000"/>
              </a:lnSpc>
              <a:spcBef>
                <a:spcPts val="0"/>
              </a:spcBef>
              <a:spcAft>
                <a:spcPts val="0"/>
              </a:spcAft>
              <a:buSzPts val="1400"/>
              <a:buNone/>
            </a:pPr>
            <a:r>
              <a:t/>
            </a:r>
            <a:endParaRPr/>
          </a:p>
        </p:txBody>
      </p:sp>
      <p:sp>
        <p:nvSpPr>
          <p:cNvPr id="240" name="Google Shape;240;p18:notes"/>
          <p:cNvSpPr/>
          <p:nvPr>
            <p:ph idx="2" type="sldImg"/>
          </p:nvPr>
        </p:nvSpPr>
        <p:spPr>
          <a:xfrm>
            <a:off x="938213" y="750888"/>
            <a:ext cx="5011737" cy="3759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0:notes"/>
          <p:cNvSpPr txBox="1"/>
          <p:nvPr>
            <p:ph idx="1" type="body"/>
          </p:nvPr>
        </p:nvSpPr>
        <p:spPr>
          <a:xfrm>
            <a:off x="688496" y="4759365"/>
            <a:ext cx="5511174" cy="4509375"/>
          </a:xfrm>
          <a:prstGeom prst="rect">
            <a:avLst/>
          </a:prstGeom>
          <a:noFill/>
          <a:ln>
            <a:noFill/>
          </a:ln>
        </p:spPr>
        <p:txBody>
          <a:bodyPr anchorCtr="0" anchor="t" bIns="46200" lIns="92375" spcFirstLastPara="1" rIns="92375" wrap="square" tIns="46200">
            <a:noAutofit/>
          </a:bodyPr>
          <a:lstStyle/>
          <a:p>
            <a:pPr indent="0" lvl="0" marL="0" rtl="0" algn="l">
              <a:lnSpc>
                <a:spcPct val="100000"/>
              </a:lnSpc>
              <a:spcBef>
                <a:spcPts val="0"/>
              </a:spcBef>
              <a:spcAft>
                <a:spcPts val="0"/>
              </a:spcAft>
              <a:buSzPts val="1400"/>
              <a:buNone/>
            </a:pPr>
            <a:r>
              <a:t/>
            </a:r>
            <a:endParaRPr/>
          </a:p>
        </p:txBody>
      </p:sp>
      <p:sp>
        <p:nvSpPr>
          <p:cNvPr id="246" name="Google Shape;246;p20:notes"/>
          <p:cNvSpPr/>
          <p:nvPr>
            <p:ph idx="2" type="sldImg"/>
          </p:nvPr>
        </p:nvSpPr>
        <p:spPr>
          <a:xfrm>
            <a:off x="938213" y="750888"/>
            <a:ext cx="5011737" cy="3759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1:notes"/>
          <p:cNvSpPr txBox="1"/>
          <p:nvPr>
            <p:ph idx="1" type="body"/>
          </p:nvPr>
        </p:nvSpPr>
        <p:spPr>
          <a:xfrm>
            <a:off x="688496" y="4759365"/>
            <a:ext cx="5511174" cy="4509375"/>
          </a:xfrm>
          <a:prstGeom prst="rect">
            <a:avLst/>
          </a:prstGeom>
          <a:noFill/>
          <a:ln>
            <a:noFill/>
          </a:ln>
        </p:spPr>
        <p:txBody>
          <a:bodyPr anchorCtr="0" anchor="t" bIns="46200" lIns="92375" spcFirstLastPara="1" rIns="92375" wrap="square" tIns="46200">
            <a:noAutofit/>
          </a:bodyPr>
          <a:lstStyle/>
          <a:p>
            <a:pPr indent="0" lvl="0" marL="0" rtl="0" algn="l">
              <a:lnSpc>
                <a:spcPct val="100000"/>
              </a:lnSpc>
              <a:spcBef>
                <a:spcPts val="0"/>
              </a:spcBef>
              <a:spcAft>
                <a:spcPts val="0"/>
              </a:spcAft>
              <a:buSzPts val="1400"/>
              <a:buNone/>
            </a:pPr>
            <a:r>
              <a:t/>
            </a:r>
            <a:endParaRPr/>
          </a:p>
        </p:txBody>
      </p:sp>
      <p:sp>
        <p:nvSpPr>
          <p:cNvPr id="252" name="Google Shape;252;p11:notes"/>
          <p:cNvSpPr/>
          <p:nvPr>
            <p:ph idx="2" type="sldImg"/>
          </p:nvPr>
        </p:nvSpPr>
        <p:spPr>
          <a:xfrm>
            <a:off x="938213" y="750888"/>
            <a:ext cx="5011737" cy="3759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2:notes"/>
          <p:cNvSpPr txBox="1"/>
          <p:nvPr>
            <p:ph idx="1" type="body"/>
          </p:nvPr>
        </p:nvSpPr>
        <p:spPr>
          <a:xfrm>
            <a:off x="688496" y="4759365"/>
            <a:ext cx="5511174" cy="4509375"/>
          </a:xfrm>
          <a:prstGeom prst="rect">
            <a:avLst/>
          </a:prstGeom>
          <a:noFill/>
          <a:ln>
            <a:noFill/>
          </a:ln>
        </p:spPr>
        <p:txBody>
          <a:bodyPr anchorCtr="0" anchor="t" bIns="46200" lIns="92375" spcFirstLastPara="1" rIns="92375" wrap="square" tIns="46200">
            <a:noAutofit/>
          </a:bodyPr>
          <a:lstStyle/>
          <a:p>
            <a:pPr indent="0" lvl="0" marL="0" rtl="0" algn="l">
              <a:lnSpc>
                <a:spcPct val="100000"/>
              </a:lnSpc>
              <a:spcBef>
                <a:spcPts val="0"/>
              </a:spcBef>
              <a:spcAft>
                <a:spcPts val="0"/>
              </a:spcAft>
              <a:buSzPts val="1400"/>
              <a:buNone/>
            </a:pPr>
            <a:r>
              <a:t/>
            </a:r>
            <a:endParaRPr/>
          </a:p>
        </p:txBody>
      </p:sp>
      <p:sp>
        <p:nvSpPr>
          <p:cNvPr id="259" name="Google Shape;259;p12:notes"/>
          <p:cNvSpPr/>
          <p:nvPr>
            <p:ph idx="2" type="sldImg"/>
          </p:nvPr>
        </p:nvSpPr>
        <p:spPr>
          <a:xfrm>
            <a:off x="938213" y="750888"/>
            <a:ext cx="5011737" cy="3759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0:notes"/>
          <p:cNvSpPr txBox="1"/>
          <p:nvPr>
            <p:ph idx="1" type="body"/>
          </p:nvPr>
        </p:nvSpPr>
        <p:spPr>
          <a:xfrm>
            <a:off x="688496" y="4759365"/>
            <a:ext cx="5511174" cy="4509375"/>
          </a:xfrm>
          <a:prstGeom prst="rect">
            <a:avLst/>
          </a:prstGeom>
          <a:noFill/>
          <a:ln>
            <a:noFill/>
          </a:ln>
        </p:spPr>
        <p:txBody>
          <a:bodyPr anchorCtr="0" anchor="t" bIns="46200" lIns="92375" spcFirstLastPara="1" rIns="92375" wrap="square" tIns="46200">
            <a:noAutofit/>
          </a:bodyPr>
          <a:lstStyle/>
          <a:p>
            <a:pPr indent="0" lvl="0" marL="0" rtl="0" algn="l">
              <a:lnSpc>
                <a:spcPct val="100000"/>
              </a:lnSpc>
              <a:spcBef>
                <a:spcPts val="0"/>
              </a:spcBef>
              <a:spcAft>
                <a:spcPts val="0"/>
              </a:spcAft>
              <a:buSzPts val="1400"/>
              <a:buNone/>
            </a:pPr>
            <a:r>
              <a:t/>
            </a:r>
            <a:endParaRPr/>
          </a:p>
        </p:txBody>
      </p:sp>
      <p:sp>
        <p:nvSpPr>
          <p:cNvPr id="265" name="Google Shape;265;p10:notes"/>
          <p:cNvSpPr/>
          <p:nvPr>
            <p:ph idx="2" type="sldImg"/>
          </p:nvPr>
        </p:nvSpPr>
        <p:spPr>
          <a:xfrm>
            <a:off x="938213" y="750888"/>
            <a:ext cx="5011737" cy="3759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8:notes"/>
          <p:cNvSpPr txBox="1"/>
          <p:nvPr>
            <p:ph idx="1" type="body"/>
          </p:nvPr>
        </p:nvSpPr>
        <p:spPr>
          <a:xfrm>
            <a:off x="688496" y="4759365"/>
            <a:ext cx="5511174" cy="4509375"/>
          </a:xfrm>
          <a:prstGeom prst="rect">
            <a:avLst/>
          </a:prstGeom>
          <a:noFill/>
          <a:ln>
            <a:noFill/>
          </a:ln>
        </p:spPr>
        <p:txBody>
          <a:bodyPr anchorCtr="0" anchor="t" bIns="46200" lIns="92375" spcFirstLastPara="1" rIns="92375" wrap="square" tIns="46200">
            <a:noAutofit/>
          </a:bodyPr>
          <a:lstStyle/>
          <a:p>
            <a:pPr indent="0" lvl="0" marL="0" rtl="0" algn="l">
              <a:lnSpc>
                <a:spcPct val="100000"/>
              </a:lnSpc>
              <a:spcBef>
                <a:spcPts val="0"/>
              </a:spcBef>
              <a:spcAft>
                <a:spcPts val="0"/>
              </a:spcAft>
              <a:buSzPts val="1400"/>
              <a:buNone/>
            </a:pPr>
            <a:r>
              <a:t/>
            </a:r>
            <a:endParaRPr/>
          </a:p>
        </p:txBody>
      </p:sp>
      <p:sp>
        <p:nvSpPr>
          <p:cNvPr id="271" name="Google Shape;271;p8:notes"/>
          <p:cNvSpPr/>
          <p:nvPr>
            <p:ph idx="2" type="sldImg"/>
          </p:nvPr>
        </p:nvSpPr>
        <p:spPr>
          <a:xfrm>
            <a:off x="938213" y="750888"/>
            <a:ext cx="5011737" cy="3759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9fc853a854_0_0:notes"/>
          <p:cNvSpPr txBox="1"/>
          <p:nvPr>
            <p:ph idx="1" type="body"/>
          </p:nvPr>
        </p:nvSpPr>
        <p:spPr>
          <a:xfrm>
            <a:off x="688496" y="4759365"/>
            <a:ext cx="5511300" cy="4509300"/>
          </a:xfrm>
          <a:prstGeom prst="rect">
            <a:avLst/>
          </a:prstGeom>
          <a:noFill/>
          <a:ln>
            <a:noFill/>
          </a:ln>
        </p:spPr>
        <p:txBody>
          <a:bodyPr anchorCtr="0" anchor="t" bIns="46200" lIns="92375" spcFirstLastPara="1" rIns="92375" wrap="square" tIns="46200">
            <a:noAutofit/>
          </a:bodyPr>
          <a:lstStyle/>
          <a:p>
            <a:pPr indent="0" lvl="0" marL="0" rtl="0" algn="l">
              <a:lnSpc>
                <a:spcPct val="100000"/>
              </a:lnSpc>
              <a:spcBef>
                <a:spcPts val="0"/>
              </a:spcBef>
              <a:spcAft>
                <a:spcPts val="0"/>
              </a:spcAft>
              <a:buSzPts val="1400"/>
              <a:buNone/>
            </a:pPr>
            <a:r>
              <a:t/>
            </a:r>
            <a:endParaRPr/>
          </a:p>
        </p:txBody>
      </p:sp>
      <p:sp>
        <p:nvSpPr>
          <p:cNvPr id="277" name="Google Shape;277;g29fc853a854_0_0:notes"/>
          <p:cNvSpPr/>
          <p:nvPr>
            <p:ph idx="2" type="sldImg"/>
          </p:nvPr>
        </p:nvSpPr>
        <p:spPr>
          <a:xfrm>
            <a:off x="938213" y="750888"/>
            <a:ext cx="5011737" cy="3759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9:notes"/>
          <p:cNvSpPr txBox="1"/>
          <p:nvPr>
            <p:ph idx="1" type="body"/>
          </p:nvPr>
        </p:nvSpPr>
        <p:spPr>
          <a:xfrm>
            <a:off x="688496" y="4759365"/>
            <a:ext cx="5511174" cy="4509375"/>
          </a:xfrm>
          <a:prstGeom prst="rect">
            <a:avLst/>
          </a:prstGeom>
          <a:noFill/>
          <a:ln>
            <a:noFill/>
          </a:ln>
        </p:spPr>
        <p:txBody>
          <a:bodyPr anchorCtr="0" anchor="t" bIns="46200" lIns="92375" spcFirstLastPara="1" rIns="92375" wrap="square" tIns="46200">
            <a:noAutofit/>
          </a:bodyPr>
          <a:lstStyle/>
          <a:p>
            <a:pPr indent="0" lvl="0" marL="0" rtl="0" algn="l">
              <a:lnSpc>
                <a:spcPct val="100000"/>
              </a:lnSpc>
              <a:spcBef>
                <a:spcPts val="0"/>
              </a:spcBef>
              <a:spcAft>
                <a:spcPts val="0"/>
              </a:spcAft>
              <a:buSzPts val="1400"/>
              <a:buNone/>
            </a:pPr>
            <a:r>
              <a:t/>
            </a:r>
            <a:endParaRPr/>
          </a:p>
        </p:txBody>
      </p:sp>
      <p:sp>
        <p:nvSpPr>
          <p:cNvPr id="283" name="Google Shape;283;p19:notes"/>
          <p:cNvSpPr/>
          <p:nvPr>
            <p:ph idx="2" type="sldImg"/>
          </p:nvPr>
        </p:nvSpPr>
        <p:spPr>
          <a:xfrm>
            <a:off x="938213" y="750888"/>
            <a:ext cx="5011737" cy="3759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2:notes"/>
          <p:cNvSpPr txBox="1"/>
          <p:nvPr>
            <p:ph idx="1" type="body"/>
          </p:nvPr>
        </p:nvSpPr>
        <p:spPr>
          <a:xfrm>
            <a:off x="688496" y="4759365"/>
            <a:ext cx="5511174" cy="4509375"/>
          </a:xfrm>
          <a:prstGeom prst="rect">
            <a:avLst/>
          </a:prstGeom>
          <a:noFill/>
          <a:ln>
            <a:noFill/>
          </a:ln>
        </p:spPr>
        <p:txBody>
          <a:bodyPr anchorCtr="0" anchor="t" bIns="46200" lIns="92375" spcFirstLastPara="1" rIns="92375" wrap="square" tIns="46200">
            <a:noAutofit/>
          </a:bodyPr>
          <a:lstStyle/>
          <a:p>
            <a:pPr indent="0" lvl="0" marL="0" rtl="0" algn="l">
              <a:lnSpc>
                <a:spcPct val="100000"/>
              </a:lnSpc>
              <a:spcBef>
                <a:spcPts val="0"/>
              </a:spcBef>
              <a:spcAft>
                <a:spcPts val="0"/>
              </a:spcAft>
              <a:buSzPts val="1400"/>
              <a:buNone/>
            </a:pPr>
            <a:r>
              <a:t/>
            </a:r>
            <a:endParaRPr/>
          </a:p>
        </p:txBody>
      </p:sp>
      <p:sp>
        <p:nvSpPr>
          <p:cNvPr id="171" name="Google Shape;171;p2:notes"/>
          <p:cNvSpPr/>
          <p:nvPr>
            <p:ph idx="2" type="sldImg"/>
          </p:nvPr>
        </p:nvSpPr>
        <p:spPr>
          <a:xfrm>
            <a:off x="938213" y="750888"/>
            <a:ext cx="5011737" cy="3759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1:notes"/>
          <p:cNvSpPr txBox="1"/>
          <p:nvPr>
            <p:ph idx="1" type="body"/>
          </p:nvPr>
        </p:nvSpPr>
        <p:spPr>
          <a:xfrm>
            <a:off x="688496" y="4759365"/>
            <a:ext cx="5511174" cy="4509375"/>
          </a:xfrm>
          <a:prstGeom prst="rect">
            <a:avLst/>
          </a:prstGeom>
          <a:noFill/>
          <a:ln>
            <a:noFill/>
          </a:ln>
        </p:spPr>
        <p:txBody>
          <a:bodyPr anchorCtr="0" anchor="t" bIns="46200" lIns="92375" spcFirstLastPara="1" rIns="92375" wrap="square" tIns="46200">
            <a:noAutofit/>
          </a:bodyPr>
          <a:lstStyle/>
          <a:p>
            <a:pPr indent="0" lvl="0" marL="0" rtl="0" algn="l">
              <a:lnSpc>
                <a:spcPct val="100000"/>
              </a:lnSpc>
              <a:spcBef>
                <a:spcPts val="0"/>
              </a:spcBef>
              <a:spcAft>
                <a:spcPts val="0"/>
              </a:spcAft>
              <a:buSzPts val="1400"/>
              <a:buNone/>
            </a:pPr>
            <a:r>
              <a:t/>
            </a:r>
            <a:endParaRPr/>
          </a:p>
        </p:txBody>
      </p:sp>
      <p:sp>
        <p:nvSpPr>
          <p:cNvPr id="289" name="Google Shape;289;p21:notes"/>
          <p:cNvSpPr/>
          <p:nvPr>
            <p:ph idx="2" type="sldImg"/>
          </p:nvPr>
        </p:nvSpPr>
        <p:spPr>
          <a:xfrm>
            <a:off x="938213" y="750888"/>
            <a:ext cx="5011737" cy="3759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2:notes"/>
          <p:cNvSpPr txBox="1"/>
          <p:nvPr>
            <p:ph idx="1" type="body"/>
          </p:nvPr>
        </p:nvSpPr>
        <p:spPr>
          <a:xfrm>
            <a:off x="688496" y="4759365"/>
            <a:ext cx="5511174" cy="4509375"/>
          </a:xfrm>
          <a:prstGeom prst="rect">
            <a:avLst/>
          </a:prstGeom>
          <a:noFill/>
          <a:ln>
            <a:noFill/>
          </a:ln>
        </p:spPr>
        <p:txBody>
          <a:bodyPr anchorCtr="0" anchor="t" bIns="46200" lIns="92375" spcFirstLastPara="1" rIns="92375" wrap="square" tIns="46200">
            <a:noAutofit/>
          </a:bodyPr>
          <a:lstStyle/>
          <a:p>
            <a:pPr indent="0" lvl="0" marL="0" rtl="0" algn="l">
              <a:lnSpc>
                <a:spcPct val="100000"/>
              </a:lnSpc>
              <a:spcBef>
                <a:spcPts val="0"/>
              </a:spcBef>
              <a:spcAft>
                <a:spcPts val="0"/>
              </a:spcAft>
              <a:buSzPts val="1400"/>
              <a:buNone/>
            </a:pPr>
            <a:r>
              <a:t/>
            </a:r>
            <a:endParaRPr/>
          </a:p>
        </p:txBody>
      </p:sp>
      <p:sp>
        <p:nvSpPr>
          <p:cNvPr id="295" name="Google Shape;295;p22:notes"/>
          <p:cNvSpPr/>
          <p:nvPr>
            <p:ph idx="2" type="sldImg"/>
          </p:nvPr>
        </p:nvSpPr>
        <p:spPr>
          <a:xfrm>
            <a:off x="938213" y="750888"/>
            <a:ext cx="5011737" cy="3759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3:notes"/>
          <p:cNvSpPr txBox="1"/>
          <p:nvPr>
            <p:ph idx="1" type="body"/>
          </p:nvPr>
        </p:nvSpPr>
        <p:spPr>
          <a:xfrm>
            <a:off x="688496" y="4759365"/>
            <a:ext cx="5511174" cy="4509375"/>
          </a:xfrm>
          <a:prstGeom prst="rect">
            <a:avLst/>
          </a:prstGeom>
          <a:noFill/>
          <a:ln>
            <a:noFill/>
          </a:ln>
        </p:spPr>
        <p:txBody>
          <a:bodyPr anchorCtr="0" anchor="t" bIns="46200" lIns="92375" spcFirstLastPara="1" rIns="92375" wrap="square" tIns="46200">
            <a:noAutofit/>
          </a:bodyPr>
          <a:lstStyle/>
          <a:p>
            <a:pPr indent="0" lvl="0" marL="0" rtl="0" algn="l">
              <a:lnSpc>
                <a:spcPct val="100000"/>
              </a:lnSpc>
              <a:spcBef>
                <a:spcPts val="0"/>
              </a:spcBef>
              <a:spcAft>
                <a:spcPts val="0"/>
              </a:spcAft>
              <a:buSzPts val="1400"/>
              <a:buNone/>
            </a:pPr>
            <a:r>
              <a:t/>
            </a:r>
            <a:endParaRPr/>
          </a:p>
        </p:txBody>
      </p:sp>
      <p:sp>
        <p:nvSpPr>
          <p:cNvPr id="301" name="Google Shape;301;p23:notes"/>
          <p:cNvSpPr/>
          <p:nvPr>
            <p:ph idx="2" type="sldImg"/>
          </p:nvPr>
        </p:nvSpPr>
        <p:spPr>
          <a:xfrm>
            <a:off x="938213" y="750888"/>
            <a:ext cx="5011737" cy="3759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4:notes"/>
          <p:cNvSpPr txBox="1"/>
          <p:nvPr>
            <p:ph idx="1" type="body"/>
          </p:nvPr>
        </p:nvSpPr>
        <p:spPr>
          <a:xfrm>
            <a:off x="688496" y="4759365"/>
            <a:ext cx="5511174" cy="4509375"/>
          </a:xfrm>
          <a:prstGeom prst="rect">
            <a:avLst/>
          </a:prstGeom>
          <a:noFill/>
          <a:ln>
            <a:noFill/>
          </a:ln>
        </p:spPr>
        <p:txBody>
          <a:bodyPr anchorCtr="0" anchor="t" bIns="46200" lIns="92375" spcFirstLastPara="1" rIns="92375" wrap="square" tIns="46200">
            <a:noAutofit/>
          </a:bodyPr>
          <a:lstStyle/>
          <a:p>
            <a:pPr indent="0" lvl="0" marL="0" rtl="0" algn="l">
              <a:lnSpc>
                <a:spcPct val="100000"/>
              </a:lnSpc>
              <a:spcBef>
                <a:spcPts val="0"/>
              </a:spcBef>
              <a:spcAft>
                <a:spcPts val="0"/>
              </a:spcAft>
              <a:buSzPts val="1400"/>
              <a:buNone/>
            </a:pPr>
            <a:r>
              <a:t/>
            </a:r>
            <a:endParaRPr/>
          </a:p>
        </p:txBody>
      </p:sp>
      <p:sp>
        <p:nvSpPr>
          <p:cNvPr id="307" name="Google Shape;307;p24:notes"/>
          <p:cNvSpPr/>
          <p:nvPr>
            <p:ph idx="2" type="sldImg"/>
          </p:nvPr>
        </p:nvSpPr>
        <p:spPr>
          <a:xfrm>
            <a:off x="938213" y="750888"/>
            <a:ext cx="5011737" cy="3759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5:notes"/>
          <p:cNvSpPr txBox="1"/>
          <p:nvPr>
            <p:ph idx="1" type="body"/>
          </p:nvPr>
        </p:nvSpPr>
        <p:spPr>
          <a:xfrm>
            <a:off x="688496" y="4759365"/>
            <a:ext cx="5511174" cy="4509375"/>
          </a:xfrm>
          <a:prstGeom prst="rect">
            <a:avLst/>
          </a:prstGeom>
          <a:noFill/>
          <a:ln>
            <a:noFill/>
          </a:ln>
        </p:spPr>
        <p:txBody>
          <a:bodyPr anchorCtr="0" anchor="t" bIns="46200" lIns="92375" spcFirstLastPara="1" rIns="92375" wrap="square" tIns="46200">
            <a:noAutofit/>
          </a:bodyPr>
          <a:lstStyle/>
          <a:p>
            <a:pPr indent="0" lvl="0" marL="0" rtl="0" algn="l">
              <a:lnSpc>
                <a:spcPct val="100000"/>
              </a:lnSpc>
              <a:spcBef>
                <a:spcPts val="0"/>
              </a:spcBef>
              <a:spcAft>
                <a:spcPts val="0"/>
              </a:spcAft>
              <a:buSzPts val="1400"/>
              <a:buNone/>
            </a:pPr>
            <a:r>
              <a:t/>
            </a:r>
            <a:endParaRPr/>
          </a:p>
        </p:txBody>
      </p:sp>
      <p:sp>
        <p:nvSpPr>
          <p:cNvPr id="313" name="Google Shape;313;p25:notes"/>
          <p:cNvSpPr/>
          <p:nvPr>
            <p:ph idx="2" type="sldImg"/>
          </p:nvPr>
        </p:nvSpPr>
        <p:spPr>
          <a:xfrm>
            <a:off x="938213" y="750888"/>
            <a:ext cx="5011737" cy="3759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7:notes"/>
          <p:cNvSpPr txBox="1"/>
          <p:nvPr>
            <p:ph idx="1" type="body"/>
          </p:nvPr>
        </p:nvSpPr>
        <p:spPr>
          <a:xfrm>
            <a:off x="688496" y="4759365"/>
            <a:ext cx="5511174" cy="4509375"/>
          </a:xfrm>
          <a:prstGeom prst="rect">
            <a:avLst/>
          </a:prstGeom>
          <a:noFill/>
          <a:ln>
            <a:noFill/>
          </a:ln>
        </p:spPr>
        <p:txBody>
          <a:bodyPr anchorCtr="0" anchor="t" bIns="46200" lIns="92375" spcFirstLastPara="1" rIns="92375" wrap="square" tIns="46200">
            <a:noAutofit/>
          </a:bodyPr>
          <a:lstStyle/>
          <a:p>
            <a:pPr indent="0" lvl="0" marL="0" rtl="0" algn="l">
              <a:lnSpc>
                <a:spcPct val="100000"/>
              </a:lnSpc>
              <a:spcBef>
                <a:spcPts val="0"/>
              </a:spcBef>
              <a:spcAft>
                <a:spcPts val="0"/>
              </a:spcAft>
              <a:buSzPts val="1400"/>
              <a:buNone/>
            </a:pPr>
            <a:r>
              <a:t/>
            </a:r>
            <a:endParaRPr/>
          </a:p>
        </p:txBody>
      </p:sp>
      <p:sp>
        <p:nvSpPr>
          <p:cNvPr id="319" name="Google Shape;319;p27:notes"/>
          <p:cNvSpPr/>
          <p:nvPr>
            <p:ph idx="2" type="sldImg"/>
          </p:nvPr>
        </p:nvSpPr>
        <p:spPr>
          <a:xfrm>
            <a:off x="938213" y="750888"/>
            <a:ext cx="5011737" cy="3759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9:notes"/>
          <p:cNvSpPr txBox="1"/>
          <p:nvPr>
            <p:ph idx="1" type="body"/>
          </p:nvPr>
        </p:nvSpPr>
        <p:spPr>
          <a:xfrm>
            <a:off x="688496" y="4759365"/>
            <a:ext cx="5511174" cy="4509375"/>
          </a:xfrm>
          <a:prstGeom prst="rect">
            <a:avLst/>
          </a:prstGeom>
          <a:noFill/>
          <a:ln>
            <a:noFill/>
          </a:ln>
        </p:spPr>
        <p:txBody>
          <a:bodyPr anchorCtr="0" anchor="t" bIns="46200" lIns="92375" spcFirstLastPara="1" rIns="92375" wrap="square" tIns="46200">
            <a:noAutofit/>
          </a:bodyPr>
          <a:lstStyle/>
          <a:p>
            <a:pPr indent="0" lvl="0" marL="0" rtl="0" algn="l">
              <a:lnSpc>
                <a:spcPct val="100000"/>
              </a:lnSpc>
              <a:spcBef>
                <a:spcPts val="0"/>
              </a:spcBef>
              <a:spcAft>
                <a:spcPts val="0"/>
              </a:spcAft>
              <a:buSzPts val="1400"/>
              <a:buNone/>
            </a:pPr>
            <a:r>
              <a:t/>
            </a:r>
            <a:endParaRPr/>
          </a:p>
        </p:txBody>
      </p:sp>
      <p:sp>
        <p:nvSpPr>
          <p:cNvPr id="325" name="Google Shape;325;p29:notes"/>
          <p:cNvSpPr/>
          <p:nvPr>
            <p:ph idx="2" type="sldImg"/>
          </p:nvPr>
        </p:nvSpPr>
        <p:spPr>
          <a:xfrm>
            <a:off x="938213" y="750888"/>
            <a:ext cx="5011737" cy="3759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9fc853a854_5_0:notes"/>
          <p:cNvSpPr txBox="1"/>
          <p:nvPr>
            <p:ph idx="1" type="body"/>
          </p:nvPr>
        </p:nvSpPr>
        <p:spPr>
          <a:xfrm>
            <a:off x="688496" y="4759365"/>
            <a:ext cx="5511300" cy="4509300"/>
          </a:xfrm>
          <a:prstGeom prst="rect">
            <a:avLst/>
          </a:prstGeom>
          <a:noFill/>
          <a:ln>
            <a:noFill/>
          </a:ln>
        </p:spPr>
        <p:txBody>
          <a:bodyPr anchorCtr="0" anchor="t" bIns="46200" lIns="92375" spcFirstLastPara="1" rIns="92375" wrap="square" tIns="46200">
            <a:noAutofit/>
          </a:bodyPr>
          <a:lstStyle/>
          <a:p>
            <a:pPr indent="0" lvl="0" marL="0" rtl="0" algn="l">
              <a:lnSpc>
                <a:spcPct val="100000"/>
              </a:lnSpc>
              <a:spcBef>
                <a:spcPts val="0"/>
              </a:spcBef>
              <a:spcAft>
                <a:spcPts val="0"/>
              </a:spcAft>
              <a:buSzPts val="1400"/>
              <a:buNone/>
            </a:pPr>
            <a:r>
              <a:t/>
            </a:r>
            <a:endParaRPr/>
          </a:p>
        </p:txBody>
      </p:sp>
      <p:sp>
        <p:nvSpPr>
          <p:cNvPr id="332" name="Google Shape;332;g29fc853a854_5_0:notes"/>
          <p:cNvSpPr/>
          <p:nvPr>
            <p:ph idx="2" type="sldImg"/>
          </p:nvPr>
        </p:nvSpPr>
        <p:spPr>
          <a:xfrm>
            <a:off x="938213" y="750888"/>
            <a:ext cx="5011737" cy="3759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9fc853a854_11_6:notes"/>
          <p:cNvSpPr txBox="1"/>
          <p:nvPr>
            <p:ph idx="1" type="body"/>
          </p:nvPr>
        </p:nvSpPr>
        <p:spPr>
          <a:xfrm>
            <a:off x="688496" y="4759365"/>
            <a:ext cx="5511300" cy="4509300"/>
          </a:xfrm>
          <a:prstGeom prst="rect">
            <a:avLst/>
          </a:prstGeom>
          <a:noFill/>
          <a:ln>
            <a:noFill/>
          </a:ln>
        </p:spPr>
        <p:txBody>
          <a:bodyPr anchorCtr="0" anchor="t" bIns="46200" lIns="92375" spcFirstLastPara="1" rIns="92375" wrap="square" tIns="46200">
            <a:noAutofit/>
          </a:bodyPr>
          <a:lstStyle/>
          <a:p>
            <a:pPr indent="0" lvl="0" marL="0" rtl="0" algn="l">
              <a:lnSpc>
                <a:spcPct val="100000"/>
              </a:lnSpc>
              <a:spcBef>
                <a:spcPts val="0"/>
              </a:spcBef>
              <a:spcAft>
                <a:spcPts val="0"/>
              </a:spcAft>
              <a:buSzPts val="1400"/>
              <a:buNone/>
            </a:pPr>
            <a:r>
              <a:t/>
            </a:r>
            <a:endParaRPr/>
          </a:p>
        </p:txBody>
      </p:sp>
      <p:sp>
        <p:nvSpPr>
          <p:cNvPr id="339" name="Google Shape;339;g29fc853a854_11_6:notes"/>
          <p:cNvSpPr/>
          <p:nvPr>
            <p:ph idx="2" type="sldImg"/>
          </p:nvPr>
        </p:nvSpPr>
        <p:spPr>
          <a:xfrm>
            <a:off x="938213" y="750888"/>
            <a:ext cx="5011737" cy="3759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9fc853a854_0_7:notes"/>
          <p:cNvSpPr txBox="1"/>
          <p:nvPr>
            <p:ph idx="1" type="body"/>
          </p:nvPr>
        </p:nvSpPr>
        <p:spPr>
          <a:xfrm>
            <a:off x="688496" y="4759365"/>
            <a:ext cx="5511300" cy="4509300"/>
          </a:xfrm>
          <a:prstGeom prst="rect">
            <a:avLst/>
          </a:prstGeom>
          <a:noFill/>
          <a:ln>
            <a:noFill/>
          </a:ln>
        </p:spPr>
        <p:txBody>
          <a:bodyPr anchorCtr="0" anchor="t" bIns="46200" lIns="92375" spcFirstLastPara="1" rIns="92375" wrap="square" tIns="46200">
            <a:noAutofit/>
          </a:bodyPr>
          <a:lstStyle/>
          <a:p>
            <a:pPr indent="0" lvl="0" marL="0" rtl="0" algn="l">
              <a:lnSpc>
                <a:spcPct val="100000"/>
              </a:lnSpc>
              <a:spcBef>
                <a:spcPts val="0"/>
              </a:spcBef>
              <a:spcAft>
                <a:spcPts val="0"/>
              </a:spcAft>
              <a:buSzPts val="1400"/>
              <a:buNone/>
            </a:pPr>
            <a:r>
              <a:t/>
            </a:r>
            <a:endParaRPr/>
          </a:p>
        </p:txBody>
      </p:sp>
      <p:sp>
        <p:nvSpPr>
          <p:cNvPr id="346" name="Google Shape;346;g29fc853a854_0_7:notes"/>
          <p:cNvSpPr/>
          <p:nvPr>
            <p:ph idx="2" type="sldImg"/>
          </p:nvPr>
        </p:nvSpPr>
        <p:spPr>
          <a:xfrm>
            <a:off x="938213" y="750888"/>
            <a:ext cx="5011737" cy="3759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3:notes"/>
          <p:cNvSpPr txBox="1"/>
          <p:nvPr>
            <p:ph idx="1" type="body"/>
          </p:nvPr>
        </p:nvSpPr>
        <p:spPr>
          <a:xfrm>
            <a:off x="688496" y="4759365"/>
            <a:ext cx="5511174" cy="4509375"/>
          </a:xfrm>
          <a:prstGeom prst="rect">
            <a:avLst/>
          </a:prstGeom>
          <a:noFill/>
          <a:ln>
            <a:noFill/>
          </a:ln>
        </p:spPr>
        <p:txBody>
          <a:bodyPr anchorCtr="0" anchor="t" bIns="46200" lIns="92375" spcFirstLastPara="1" rIns="92375" wrap="square" tIns="46200">
            <a:noAutofit/>
          </a:bodyPr>
          <a:lstStyle/>
          <a:p>
            <a:pPr indent="0" lvl="0" marL="0" rtl="0" algn="l">
              <a:lnSpc>
                <a:spcPct val="100000"/>
              </a:lnSpc>
              <a:spcBef>
                <a:spcPts val="0"/>
              </a:spcBef>
              <a:spcAft>
                <a:spcPts val="0"/>
              </a:spcAft>
              <a:buSzPts val="1400"/>
              <a:buNone/>
            </a:pPr>
            <a:r>
              <a:t/>
            </a:r>
            <a:endParaRPr/>
          </a:p>
        </p:txBody>
      </p:sp>
      <p:sp>
        <p:nvSpPr>
          <p:cNvPr id="177" name="Google Shape;177;p3:notes"/>
          <p:cNvSpPr/>
          <p:nvPr>
            <p:ph idx="2" type="sldImg"/>
          </p:nvPr>
        </p:nvSpPr>
        <p:spPr>
          <a:xfrm>
            <a:off x="938213" y="750888"/>
            <a:ext cx="5011737" cy="3759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30:notes"/>
          <p:cNvSpPr txBox="1"/>
          <p:nvPr>
            <p:ph idx="1" type="body"/>
          </p:nvPr>
        </p:nvSpPr>
        <p:spPr>
          <a:xfrm>
            <a:off x="688496" y="4759365"/>
            <a:ext cx="5511300" cy="4509300"/>
          </a:xfrm>
          <a:prstGeom prst="rect">
            <a:avLst/>
          </a:prstGeom>
          <a:noFill/>
          <a:ln>
            <a:noFill/>
          </a:ln>
        </p:spPr>
        <p:txBody>
          <a:bodyPr anchorCtr="0" anchor="t" bIns="46200" lIns="92375" spcFirstLastPara="1" rIns="92375" wrap="square" tIns="46200">
            <a:noAutofit/>
          </a:bodyPr>
          <a:lstStyle/>
          <a:p>
            <a:pPr indent="0" lvl="0" marL="0" rtl="0" algn="l">
              <a:lnSpc>
                <a:spcPct val="100000"/>
              </a:lnSpc>
              <a:spcBef>
                <a:spcPts val="0"/>
              </a:spcBef>
              <a:spcAft>
                <a:spcPts val="0"/>
              </a:spcAft>
              <a:buSzPts val="1400"/>
              <a:buNone/>
            </a:pPr>
            <a:r>
              <a:t/>
            </a:r>
            <a:endParaRPr/>
          </a:p>
        </p:txBody>
      </p:sp>
      <p:sp>
        <p:nvSpPr>
          <p:cNvPr id="353" name="Google Shape;353;p30:notes"/>
          <p:cNvSpPr/>
          <p:nvPr>
            <p:ph idx="2" type="sldImg"/>
          </p:nvPr>
        </p:nvSpPr>
        <p:spPr>
          <a:xfrm>
            <a:off x="938213" y="750888"/>
            <a:ext cx="5011737" cy="3759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31:notes"/>
          <p:cNvSpPr txBox="1"/>
          <p:nvPr>
            <p:ph idx="1" type="body"/>
          </p:nvPr>
        </p:nvSpPr>
        <p:spPr>
          <a:xfrm>
            <a:off x="688496" y="4759365"/>
            <a:ext cx="5511174" cy="4509375"/>
          </a:xfrm>
          <a:prstGeom prst="rect">
            <a:avLst/>
          </a:prstGeom>
          <a:noFill/>
          <a:ln>
            <a:noFill/>
          </a:ln>
        </p:spPr>
        <p:txBody>
          <a:bodyPr anchorCtr="0" anchor="t" bIns="46200" lIns="92375" spcFirstLastPara="1" rIns="92375" wrap="square" tIns="46200">
            <a:noAutofit/>
          </a:bodyPr>
          <a:lstStyle/>
          <a:p>
            <a:pPr indent="0" lvl="0" marL="0" rtl="0" algn="l">
              <a:lnSpc>
                <a:spcPct val="100000"/>
              </a:lnSpc>
              <a:spcBef>
                <a:spcPts val="0"/>
              </a:spcBef>
              <a:spcAft>
                <a:spcPts val="0"/>
              </a:spcAft>
              <a:buSzPts val="1400"/>
              <a:buNone/>
            </a:pPr>
            <a:r>
              <a:t/>
            </a:r>
            <a:endParaRPr/>
          </a:p>
        </p:txBody>
      </p:sp>
      <p:sp>
        <p:nvSpPr>
          <p:cNvPr id="359" name="Google Shape;359;p31:notes"/>
          <p:cNvSpPr/>
          <p:nvPr>
            <p:ph idx="2" type="sldImg"/>
          </p:nvPr>
        </p:nvSpPr>
        <p:spPr>
          <a:xfrm>
            <a:off x="938213" y="750888"/>
            <a:ext cx="5011737" cy="3759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32:notes"/>
          <p:cNvSpPr txBox="1"/>
          <p:nvPr>
            <p:ph idx="1" type="body"/>
          </p:nvPr>
        </p:nvSpPr>
        <p:spPr>
          <a:xfrm>
            <a:off x="688496" y="4759365"/>
            <a:ext cx="5511174" cy="4509375"/>
          </a:xfrm>
          <a:prstGeom prst="rect">
            <a:avLst/>
          </a:prstGeom>
          <a:noFill/>
          <a:ln>
            <a:noFill/>
          </a:ln>
        </p:spPr>
        <p:txBody>
          <a:bodyPr anchorCtr="0" anchor="t" bIns="46200" lIns="92375" spcFirstLastPara="1" rIns="92375" wrap="square" tIns="46200">
            <a:noAutofit/>
          </a:bodyPr>
          <a:lstStyle/>
          <a:p>
            <a:pPr indent="0" lvl="0" marL="0" rtl="0" algn="l">
              <a:lnSpc>
                <a:spcPct val="100000"/>
              </a:lnSpc>
              <a:spcBef>
                <a:spcPts val="0"/>
              </a:spcBef>
              <a:spcAft>
                <a:spcPts val="0"/>
              </a:spcAft>
              <a:buSzPts val="1400"/>
              <a:buNone/>
            </a:pPr>
            <a:r>
              <a:t/>
            </a:r>
            <a:endParaRPr/>
          </a:p>
        </p:txBody>
      </p:sp>
      <p:sp>
        <p:nvSpPr>
          <p:cNvPr id="364" name="Google Shape;364;p32:notes"/>
          <p:cNvSpPr/>
          <p:nvPr>
            <p:ph idx="2" type="sldImg"/>
          </p:nvPr>
        </p:nvSpPr>
        <p:spPr>
          <a:xfrm>
            <a:off x="938213" y="750888"/>
            <a:ext cx="5011737" cy="3759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1b669917a5_0_0:notes"/>
          <p:cNvSpPr/>
          <p:nvPr>
            <p:ph idx="2" type="sldImg"/>
          </p:nvPr>
        </p:nvSpPr>
        <p:spPr>
          <a:xfrm>
            <a:off x="938213" y="750888"/>
            <a:ext cx="5011737" cy="3759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g21b669917a5_0_0:notes"/>
          <p:cNvSpPr txBox="1"/>
          <p:nvPr>
            <p:ph idx="1" type="body"/>
          </p:nvPr>
        </p:nvSpPr>
        <p:spPr>
          <a:xfrm>
            <a:off x="688496" y="4759365"/>
            <a:ext cx="5511300" cy="4509300"/>
          </a:xfrm>
          <a:prstGeom prst="rect">
            <a:avLst/>
          </a:prstGeom>
          <a:noFill/>
          <a:ln>
            <a:noFill/>
          </a:ln>
        </p:spPr>
        <p:txBody>
          <a:bodyPr anchorCtr="0" anchor="t" bIns="46200" lIns="92375" spcFirstLastPara="1" rIns="92375" wrap="square" tIns="46200">
            <a:noAutofit/>
          </a:bodyPr>
          <a:lstStyle/>
          <a:p>
            <a:pPr indent="0" lvl="0" marL="0" rtl="0" algn="l">
              <a:lnSpc>
                <a:spcPct val="100000"/>
              </a:lnSpc>
              <a:spcBef>
                <a:spcPts val="0"/>
              </a:spcBef>
              <a:spcAft>
                <a:spcPts val="0"/>
              </a:spcAft>
              <a:buSzPts val="1400"/>
              <a:buNone/>
            </a:pPr>
            <a:r>
              <a:t/>
            </a:r>
            <a:endParaRPr/>
          </a:p>
        </p:txBody>
      </p:sp>
      <p:sp>
        <p:nvSpPr>
          <p:cNvPr id="370" name="Google Shape;370;g21b669917a5_0_0:notes"/>
          <p:cNvSpPr txBox="1"/>
          <p:nvPr>
            <p:ph idx="12" type="sldNum"/>
          </p:nvPr>
        </p:nvSpPr>
        <p:spPr>
          <a:xfrm>
            <a:off x="3900934" y="9517126"/>
            <a:ext cx="2985600" cy="501600"/>
          </a:xfrm>
          <a:prstGeom prst="rect">
            <a:avLst/>
          </a:prstGeom>
          <a:noFill/>
          <a:ln>
            <a:noFill/>
          </a:ln>
        </p:spPr>
        <p:txBody>
          <a:bodyPr anchorCtr="0" anchor="b" bIns="46200" lIns="92375" spcFirstLastPara="1" rIns="92375" wrap="square" tIns="462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tr-T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4:notes"/>
          <p:cNvSpPr txBox="1"/>
          <p:nvPr>
            <p:ph idx="1" type="body"/>
          </p:nvPr>
        </p:nvSpPr>
        <p:spPr>
          <a:xfrm>
            <a:off x="688496" y="4759365"/>
            <a:ext cx="5511174" cy="4509375"/>
          </a:xfrm>
          <a:prstGeom prst="rect">
            <a:avLst/>
          </a:prstGeom>
          <a:noFill/>
          <a:ln>
            <a:noFill/>
          </a:ln>
        </p:spPr>
        <p:txBody>
          <a:bodyPr anchorCtr="0" anchor="t" bIns="46200" lIns="92375" spcFirstLastPara="1" rIns="92375" wrap="square" tIns="46200">
            <a:noAutofit/>
          </a:bodyPr>
          <a:lstStyle/>
          <a:p>
            <a:pPr indent="0" lvl="0" marL="0" rtl="0" algn="l">
              <a:lnSpc>
                <a:spcPct val="100000"/>
              </a:lnSpc>
              <a:spcBef>
                <a:spcPts val="0"/>
              </a:spcBef>
              <a:spcAft>
                <a:spcPts val="0"/>
              </a:spcAft>
              <a:buSzPts val="1400"/>
              <a:buNone/>
            </a:pPr>
            <a:r>
              <a:t/>
            </a:r>
            <a:endParaRPr/>
          </a:p>
        </p:txBody>
      </p:sp>
      <p:sp>
        <p:nvSpPr>
          <p:cNvPr id="187" name="Google Shape;187;p4:notes"/>
          <p:cNvSpPr/>
          <p:nvPr>
            <p:ph idx="2" type="sldImg"/>
          </p:nvPr>
        </p:nvSpPr>
        <p:spPr>
          <a:xfrm>
            <a:off x="938213" y="750888"/>
            <a:ext cx="5011737" cy="3759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5:notes"/>
          <p:cNvSpPr txBox="1"/>
          <p:nvPr>
            <p:ph idx="1" type="body"/>
          </p:nvPr>
        </p:nvSpPr>
        <p:spPr>
          <a:xfrm>
            <a:off x="688496" y="4759365"/>
            <a:ext cx="5511174" cy="4509375"/>
          </a:xfrm>
          <a:prstGeom prst="rect">
            <a:avLst/>
          </a:prstGeom>
          <a:noFill/>
          <a:ln>
            <a:noFill/>
          </a:ln>
        </p:spPr>
        <p:txBody>
          <a:bodyPr anchorCtr="0" anchor="t" bIns="46200" lIns="92375" spcFirstLastPara="1" rIns="92375" wrap="square" tIns="46200">
            <a:noAutofit/>
          </a:bodyPr>
          <a:lstStyle/>
          <a:p>
            <a:pPr indent="0" lvl="0" marL="0" rtl="0" algn="l">
              <a:lnSpc>
                <a:spcPct val="100000"/>
              </a:lnSpc>
              <a:spcBef>
                <a:spcPts val="0"/>
              </a:spcBef>
              <a:spcAft>
                <a:spcPts val="0"/>
              </a:spcAft>
              <a:buSzPts val="1400"/>
              <a:buNone/>
            </a:pPr>
            <a:r>
              <a:t/>
            </a:r>
            <a:endParaRPr/>
          </a:p>
        </p:txBody>
      </p:sp>
      <p:sp>
        <p:nvSpPr>
          <p:cNvPr id="195" name="Google Shape;195;p5:notes"/>
          <p:cNvSpPr/>
          <p:nvPr>
            <p:ph idx="2" type="sldImg"/>
          </p:nvPr>
        </p:nvSpPr>
        <p:spPr>
          <a:xfrm>
            <a:off x="938213" y="750888"/>
            <a:ext cx="5011737" cy="3759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6:notes"/>
          <p:cNvSpPr txBox="1"/>
          <p:nvPr>
            <p:ph idx="1" type="body"/>
          </p:nvPr>
        </p:nvSpPr>
        <p:spPr>
          <a:xfrm>
            <a:off x="688496" y="4759365"/>
            <a:ext cx="5511174" cy="4509375"/>
          </a:xfrm>
          <a:prstGeom prst="rect">
            <a:avLst/>
          </a:prstGeom>
          <a:noFill/>
          <a:ln>
            <a:noFill/>
          </a:ln>
        </p:spPr>
        <p:txBody>
          <a:bodyPr anchorCtr="0" anchor="t" bIns="46200" lIns="92375" spcFirstLastPara="1" rIns="92375" wrap="square" tIns="46200">
            <a:noAutofit/>
          </a:bodyPr>
          <a:lstStyle/>
          <a:p>
            <a:pPr indent="0" lvl="0" marL="0" rtl="0" algn="l">
              <a:lnSpc>
                <a:spcPct val="100000"/>
              </a:lnSpc>
              <a:spcBef>
                <a:spcPts val="0"/>
              </a:spcBef>
              <a:spcAft>
                <a:spcPts val="0"/>
              </a:spcAft>
              <a:buSzPts val="1400"/>
              <a:buNone/>
            </a:pPr>
            <a:r>
              <a:t/>
            </a:r>
            <a:endParaRPr/>
          </a:p>
        </p:txBody>
      </p:sp>
      <p:sp>
        <p:nvSpPr>
          <p:cNvPr id="203" name="Google Shape;203;p6:notes"/>
          <p:cNvSpPr/>
          <p:nvPr>
            <p:ph idx="2" type="sldImg"/>
          </p:nvPr>
        </p:nvSpPr>
        <p:spPr>
          <a:xfrm>
            <a:off x="938213" y="750888"/>
            <a:ext cx="5011737" cy="3759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3:notes"/>
          <p:cNvSpPr txBox="1"/>
          <p:nvPr>
            <p:ph idx="1" type="body"/>
          </p:nvPr>
        </p:nvSpPr>
        <p:spPr>
          <a:xfrm>
            <a:off x="688496" y="4759365"/>
            <a:ext cx="5511174" cy="4509375"/>
          </a:xfrm>
          <a:prstGeom prst="rect">
            <a:avLst/>
          </a:prstGeom>
          <a:noFill/>
          <a:ln>
            <a:noFill/>
          </a:ln>
        </p:spPr>
        <p:txBody>
          <a:bodyPr anchorCtr="0" anchor="t" bIns="46200" lIns="92375" spcFirstLastPara="1" rIns="92375" wrap="square" tIns="46200">
            <a:noAutofit/>
          </a:bodyPr>
          <a:lstStyle/>
          <a:p>
            <a:pPr indent="0" lvl="0" marL="0" rtl="0" algn="l">
              <a:lnSpc>
                <a:spcPct val="100000"/>
              </a:lnSpc>
              <a:spcBef>
                <a:spcPts val="0"/>
              </a:spcBef>
              <a:spcAft>
                <a:spcPts val="0"/>
              </a:spcAft>
              <a:buSzPts val="1400"/>
              <a:buNone/>
            </a:pPr>
            <a:r>
              <a:t/>
            </a:r>
            <a:endParaRPr/>
          </a:p>
        </p:txBody>
      </p:sp>
      <p:sp>
        <p:nvSpPr>
          <p:cNvPr id="210" name="Google Shape;210;p13:notes"/>
          <p:cNvSpPr/>
          <p:nvPr>
            <p:ph idx="2" type="sldImg"/>
          </p:nvPr>
        </p:nvSpPr>
        <p:spPr>
          <a:xfrm>
            <a:off x="938213" y="750888"/>
            <a:ext cx="5011737" cy="3759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4:notes"/>
          <p:cNvSpPr txBox="1"/>
          <p:nvPr>
            <p:ph idx="1" type="body"/>
          </p:nvPr>
        </p:nvSpPr>
        <p:spPr>
          <a:xfrm>
            <a:off x="688496" y="4759365"/>
            <a:ext cx="5511174" cy="4509375"/>
          </a:xfrm>
          <a:prstGeom prst="rect">
            <a:avLst/>
          </a:prstGeom>
          <a:noFill/>
          <a:ln>
            <a:noFill/>
          </a:ln>
        </p:spPr>
        <p:txBody>
          <a:bodyPr anchorCtr="0" anchor="t" bIns="46200" lIns="92375" spcFirstLastPara="1" rIns="92375" wrap="square" tIns="46200">
            <a:noAutofit/>
          </a:bodyPr>
          <a:lstStyle/>
          <a:p>
            <a:pPr indent="0" lvl="0" marL="0" rtl="0" algn="l">
              <a:lnSpc>
                <a:spcPct val="100000"/>
              </a:lnSpc>
              <a:spcBef>
                <a:spcPts val="0"/>
              </a:spcBef>
              <a:spcAft>
                <a:spcPts val="0"/>
              </a:spcAft>
              <a:buSzPts val="1400"/>
              <a:buNone/>
            </a:pPr>
            <a:r>
              <a:t/>
            </a:r>
            <a:endParaRPr/>
          </a:p>
        </p:txBody>
      </p:sp>
      <p:sp>
        <p:nvSpPr>
          <p:cNvPr id="216" name="Google Shape;216;p14:notes"/>
          <p:cNvSpPr/>
          <p:nvPr>
            <p:ph idx="2" type="sldImg"/>
          </p:nvPr>
        </p:nvSpPr>
        <p:spPr>
          <a:xfrm>
            <a:off x="938213" y="750888"/>
            <a:ext cx="5011737" cy="3759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5:notes"/>
          <p:cNvSpPr txBox="1"/>
          <p:nvPr>
            <p:ph idx="1" type="body"/>
          </p:nvPr>
        </p:nvSpPr>
        <p:spPr>
          <a:xfrm>
            <a:off x="688496" y="4759365"/>
            <a:ext cx="5511174" cy="4509375"/>
          </a:xfrm>
          <a:prstGeom prst="rect">
            <a:avLst/>
          </a:prstGeom>
          <a:noFill/>
          <a:ln>
            <a:noFill/>
          </a:ln>
        </p:spPr>
        <p:txBody>
          <a:bodyPr anchorCtr="0" anchor="t" bIns="46200" lIns="92375" spcFirstLastPara="1" rIns="92375" wrap="square" tIns="46200">
            <a:noAutofit/>
          </a:bodyPr>
          <a:lstStyle/>
          <a:p>
            <a:pPr indent="0" lvl="0" marL="0" rtl="0" algn="l">
              <a:lnSpc>
                <a:spcPct val="100000"/>
              </a:lnSpc>
              <a:spcBef>
                <a:spcPts val="0"/>
              </a:spcBef>
              <a:spcAft>
                <a:spcPts val="0"/>
              </a:spcAft>
              <a:buSzPts val="1400"/>
              <a:buNone/>
            </a:pPr>
            <a:r>
              <a:t/>
            </a:r>
            <a:endParaRPr/>
          </a:p>
        </p:txBody>
      </p:sp>
      <p:sp>
        <p:nvSpPr>
          <p:cNvPr id="222" name="Google Shape;222;p15:notes"/>
          <p:cNvSpPr/>
          <p:nvPr>
            <p:ph idx="2" type="sldImg"/>
          </p:nvPr>
        </p:nvSpPr>
        <p:spPr>
          <a:xfrm>
            <a:off x="938213" y="750888"/>
            <a:ext cx="5011737" cy="3759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showMasterSp="0" type="title">
  <p:cSld name="TITLE">
    <p:bg>
      <p:bgPr>
        <a:solidFill>
          <a:schemeClr val="lt2"/>
        </a:solidFill>
      </p:bgPr>
    </p:bg>
    <p:spTree>
      <p:nvGrpSpPr>
        <p:cNvPr id="24" name="Shape 24"/>
        <p:cNvGrpSpPr/>
        <p:nvPr/>
      </p:nvGrpSpPr>
      <p:grpSpPr>
        <a:xfrm>
          <a:off x="0" y="0"/>
          <a:ext cx="0" cy="0"/>
          <a:chOff x="0" y="0"/>
          <a:chExt cx="0" cy="0"/>
        </a:xfrm>
      </p:grpSpPr>
      <p:sp>
        <p:nvSpPr>
          <p:cNvPr id="25" name="Google Shape;25;p36"/>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26" name="Google Shape;26;p36"/>
          <p:cNvSpPr/>
          <p:nvPr/>
        </p:nvSpPr>
        <p:spPr>
          <a:xfrm>
            <a:off x="8991600" y="3048"/>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27" name="Google Shape;27;p36"/>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28" name="Google Shape;28;p36"/>
          <p:cNvSpPr/>
          <p:nvPr/>
        </p:nvSpPr>
        <p:spPr>
          <a:xfrm>
            <a:off x="0" y="0"/>
            <a:ext cx="9144000" cy="25146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29" name="Google Shape;29;p36"/>
          <p:cNvSpPr/>
          <p:nvPr/>
        </p:nvSpPr>
        <p:spPr>
          <a:xfrm>
            <a:off x="146304" y="6391656"/>
            <a:ext cx="8833104" cy="30956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30" name="Google Shape;30;p36"/>
          <p:cNvSpPr txBox="1"/>
          <p:nvPr>
            <p:ph idx="1" type="subTitle"/>
          </p:nvPr>
        </p:nvSpPr>
        <p:spPr>
          <a:xfrm>
            <a:off x="1371600" y="28194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320"/>
              </a:spcBef>
              <a:spcAft>
                <a:spcPts val="0"/>
              </a:spcAft>
              <a:buSzPts val="1360"/>
              <a:buNone/>
              <a:defRPr b="1" sz="1600" cap="none">
                <a:solidFill>
                  <a:schemeClr val="dk2"/>
                </a:solidFill>
              </a:defRPr>
            </a:lvl1pPr>
            <a:lvl2pPr lvl="1" algn="ctr">
              <a:lnSpc>
                <a:spcPct val="100000"/>
              </a:lnSpc>
              <a:spcBef>
                <a:spcPts val="360"/>
              </a:spcBef>
              <a:spcAft>
                <a:spcPts val="0"/>
              </a:spcAft>
              <a:buSzPts val="1260"/>
              <a:buNone/>
              <a:defRPr/>
            </a:lvl2pPr>
            <a:lvl3pPr lvl="2" algn="ctr">
              <a:lnSpc>
                <a:spcPct val="100000"/>
              </a:lnSpc>
              <a:spcBef>
                <a:spcPts val="360"/>
              </a:spcBef>
              <a:spcAft>
                <a:spcPts val="0"/>
              </a:spcAft>
              <a:buSzPts val="1350"/>
              <a:buNone/>
              <a:defRPr/>
            </a:lvl3pPr>
            <a:lvl4pPr lvl="3" algn="ctr">
              <a:lnSpc>
                <a:spcPct val="100000"/>
              </a:lnSpc>
              <a:spcBef>
                <a:spcPts val="360"/>
              </a:spcBef>
              <a:spcAft>
                <a:spcPts val="0"/>
              </a:spcAft>
              <a:buSzPts val="1260"/>
              <a:buNone/>
              <a:defRPr/>
            </a:lvl4pPr>
            <a:lvl5pPr lvl="4" algn="ctr">
              <a:lnSpc>
                <a:spcPct val="100000"/>
              </a:lnSpc>
              <a:spcBef>
                <a:spcPts val="360"/>
              </a:spcBef>
              <a:spcAft>
                <a:spcPts val="0"/>
              </a:spcAft>
              <a:buSzPts val="180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62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620"/>
              <a:buNone/>
              <a:defRPr/>
            </a:lvl9pPr>
          </a:lstStyle>
          <a:p/>
        </p:txBody>
      </p:sp>
      <p:sp>
        <p:nvSpPr>
          <p:cNvPr id="31" name="Google Shape;31;p36"/>
          <p:cNvSpPr txBox="1"/>
          <p:nvPr>
            <p:ph idx="10" type="dt"/>
          </p:nvPr>
        </p:nvSpPr>
        <p:spPr>
          <a:xfrm>
            <a:off x="5791200" y="6404984"/>
            <a:ext cx="3044952" cy="36576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6"/>
          <p:cNvSpPr txBox="1"/>
          <p:nvPr>
            <p:ph idx="11" type="ftr"/>
          </p:nvPr>
        </p:nvSpPr>
        <p:spPr>
          <a:xfrm>
            <a:off x="304800" y="6410848"/>
            <a:ext cx="3581400" cy="36576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3" name="Google Shape;33;p36"/>
          <p:cNvCxnSpPr/>
          <p:nvPr/>
        </p:nvCxnSpPr>
        <p:spPr>
          <a:xfrm>
            <a:off x="155448" y="2420112"/>
            <a:ext cx="8833104" cy="0"/>
          </a:xfrm>
          <a:prstGeom prst="straightConnector1">
            <a:avLst/>
          </a:prstGeom>
          <a:noFill/>
          <a:ln cap="flat" cmpd="sng" w="11425">
            <a:solidFill>
              <a:srgbClr val="7A9798"/>
            </a:solidFill>
            <a:prstDash val="dash"/>
            <a:round/>
            <a:headEnd len="sm" w="sm" type="none"/>
            <a:tailEnd len="sm" w="sm" type="none"/>
          </a:ln>
        </p:spPr>
      </p:cxnSp>
      <p:sp>
        <p:nvSpPr>
          <p:cNvPr id="34" name="Google Shape;34;p36"/>
          <p:cNvSpPr/>
          <p:nvPr/>
        </p:nvSpPr>
        <p:spPr>
          <a:xfrm>
            <a:off x="152400" y="152400"/>
            <a:ext cx="8833104" cy="6547104"/>
          </a:xfrm>
          <a:prstGeom prst="rect">
            <a:avLst/>
          </a:prstGeom>
          <a:noFill/>
          <a:ln cap="flat" cmpd="sng" w="9525">
            <a:solidFill>
              <a:srgbClr val="7A9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35" name="Google Shape;35;p36"/>
          <p:cNvSpPr/>
          <p:nvPr/>
        </p:nvSpPr>
        <p:spPr>
          <a:xfrm>
            <a:off x="4267200" y="2115312"/>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36" name="Google Shape;36;p36"/>
          <p:cNvSpPr/>
          <p:nvPr/>
        </p:nvSpPr>
        <p:spPr>
          <a:xfrm>
            <a:off x="4361688" y="2209800"/>
            <a:ext cx="420624" cy="420624"/>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37" name="Google Shape;37;p36"/>
          <p:cNvSpPr txBox="1"/>
          <p:nvPr>
            <p:ph idx="12" type="sldNum"/>
          </p:nvPr>
        </p:nvSpPr>
        <p:spPr>
          <a:xfrm>
            <a:off x="4343400" y="2199450"/>
            <a:ext cx="457200" cy="441325"/>
          </a:xfrm>
          <a:prstGeom prst="rect">
            <a:avLst/>
          </a:prstGeom>
          <a:noFill/>
          <a:ln>
            <a:noFill/>
          </a:ln>
        </p:spPr>
        <p:txBody>
          <a:bodyPr anchorCtr="0" anchor="ctr" bIns="45700" lIns="45700" spcFirstLastPara="1" rIns="45700" wrap="square" tIns="45700">
            <a:normAutofit/>
          </a:bodyPr>
          <a:lstStyle>
            <a:lvl1pPr indent="0" lvl="0"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1pPr>
            <a:lvl2pPr indent="0" lvl="1"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2pPr>
            <a:lvl3pPr indent="0" lvl="2"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3pPr>
            <a:lvl4pPr indent="0" lvl="3"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4pPr>
            <a:lvl5pPr indent="0" lvl="4"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5pPr>
            <a:lvl6pPr indent="0" lvl="5"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6pPr>
            <a:lvl7pPr indent="0" lvl="6"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7pPr>
            <a:lvl8pPr indent="0" lvl="7"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8pPr>
            <a:lvl9pPr indent="0" lvl="8"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tr-TR"/>
              <a:t>‹#›</a:t>
            </a:fld>
            <a:endParaRPr/>
          </a:p>
        </p:txBody>
      </p:sp>
      <p:sp>
        <p:nvSpPr>
          <p:cNvPr id="38" name="Google Shape;38;p36"/>
          <p:cNvSpPr txBox="1"/>
          <p:nvPr>
            <p:ph type="ctrTitle"/>
          </p:nvPr>
        </p:nvSpPr>
        <p:spPr>
          <a:xfrm>
            <a:off x="685800" y="381000"/>
            <a:ext cx="7772400" cy="17526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accent1"/>
              </a:buClr>
              <a:buSzPts val="4200"/>
              <a:buFont typeface="Georgia"/>
              <a:buNone/>
              <a:defRPr sz="42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Dikey Metin" type="vertTx">
  <p:cSld name="VERTICAL_TEXT">
    <p:bg>
      <p:bgPr>
        <a:solidFill>
          <a:schemeClr val="lt2"/>
        </a:solidFill>
      </p:bgPr>
    </p:bg>
    <p:spTree>
      <p:nvGrpSpPr>
        <p:cNvPr id="141" name="Shape 141"/>
        <p:cNvGrpSpPr/>
        <p:nvPr/>
      </p:nvGrpSpPr>
      <p:grpSpPr>
        <a:xfrm>
          <a:off x="0" y="0"/>
          <a:ext cx="0" cy="0"/>
          <a:chOff x="0" y="0"/>
          <a:chExt cx="0" cy="0"/>
        </a:xfrm>
      </p:grpSpPr>
      <p:sp>
        <p:nvSpPr>
          <p:cNvPr id="142" name="Google Shape;142;p45"/>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rgbClr val="7A979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45"/>
          <p:cNvSpPr txBox="1"/>
          <p:nvPr>
            <p:ph idx="1" type="body"/>
          </p:nvPr>
        </p:nvSpPr>
        <p:spPr>
          <a:xfrm rot="5400000">
            <a:off x="2269236" y="-443484"/>
            <a:ext cx="4599432" cy="8534400"/>
          </a:xfrm>
          <a:prstGeom prst="rect">
            <a:avLst/>
          </a:prstGeom>
          <a:noFill/>
          <a:ln>
            <a:noFill/>
          </a:ln>
        </p:spPr>
        <p:txBody>
          <a:bodyPr anchorCtr="0" anchor="t" bIns="45700" lIns="91425" spcFirstLastPara="1" rIns="91425" wrap="square" tIns="45700">
            <a:normAutofit/>
          </a:bodyPr>
          <a:lstStyle>
            <a:lvl1pPr indent="-325755" lvl="0" marL="457200" algn="l">
              <a:lnSpc>
                <a:spcPct val="100000"/>
              </a:lnSpc>
              <a:spcBef>
                <a:spcPts val="360"/>
              </a:spcBef>
              <a:spcAft>
                <a:spcPts val="0"/>
              </a:spcAft>
              <a:buSzPts val="1530"/>
              <a:buChar char="⚫"/>
              <a:defRPr/>
            </a:lvl1pPr>
            <a:lvl2pPr indent="-308610" lvl="1" marL="914400" algn="l">
              <a:lnSpc>
                <a:spcPct val="100000"/>
              </a:lnSpc>
              <a:spcBef>
                <a:spcPts val="360"/>
              </a:spcBef>
              <a:spcAft>
                <a:spcPts val="0"/>
              </a:spcAft>
              <a:buSzPts val="1260"/>
              <a:buChar char="⚪"/>
              <a:defRPr/>
            </a:lvl2pPr>
            <a:lvl3pPr indent="-314325" lvl="2" marL="1371600" algn="l">
              <a:lnSpc>
                <a:spcPct val="100000"/>
              </a:lnSpc>
              <a:spcBef>
                <a:spcPts val="360"/>
              </a:spcBef>
              <a:spcAft>
                <a:spcPts val="0"/>
              </a:spcAft>
              <a:buSzPts val="1350"/>
              <a:buChar char="⯍"/>
              <a:defRPr/>
            </a:lvl3pPr>
            <a:lvl4pPr indent="-308610" lvl="3" marL="1828800" algn="l">
              <a:lnSpc>
                <a:spcPct val="100000"/>
              </a:lnSpc>
              <a:spcBef>
                <a:spcPts val="360"/>
              </a:spcBef>
              <a:spcAft>
                <a:spcPts val="0"/>
              </a:spcAft>
              <a:buSzPts val="1260"/>
              <a:buChar char="?"/>
              <a:defRPr/>
            </a:lvl4pPr>
            <a:lvl5pPr indent="-342900" lvl="4" marL="2286000" algn="l">
              <a:lnSpc>
                <a:spcPct val="100000"/>
              </a:lnSpc>
              <a:spcBef>
                <a:spcPts val="360"/>
              </a:spcBef>
              <a:spcAft>
                <a:spcPts val="0"/>
              </a:spcAft>
              <a:buSzPts val="1800"/>
              <a:buChar char="•"/>
              <a:defRPr/>
            </a:lvl5pPr>
            <a:lvl6pPr indent="-320039" lvl="5" marL="2743200" algn="l">
              <a:lnSpc>
                <a:spcPct val="100000"/>
              </a:lnSpc>
              <a:spcBef>
                <a:spcPts val="360"/>
              </a:spcBef>
              <a:spcAft>
                <a:spcPts val="0"/>
              </a:spcAft>
              <a:buSzPts val="1440"/>
              <a:buChar char="⚫"/>
              <a:defRPr/>
            </a:lvl6pPr>
            <a:lvl7pPr indent="-331470" lvl="6" marL="3200400" algn="l">
              <a:lnSpc>
                <a:spcPct val="100000"/>
              </a:lnSpc>
              <a:spcBef>
                <a:spcPts val="360"/>
              </a:spcBef>
              <a:spcAft>
                <a:spcPts val="0"/>
              </a:spcAft>
              <a:buSzPts val="1620"/>
              <a:buChar char="•"/>
              <a:defRPr/>
            </a:lvl7pPr>
            <a:lvl8pPr indent="-342900" lvl="7" marL="3657600" algn="l">
              <a:lnSpc>
                <a:spcPct val="100000"/>
              </a:lnSpc>
              <a:spcBef>
                <a:spcPts val="360"/>
              </a:spcBef>
              <a:spcAft>
                <a:spcPts val="0"/>
              </a:spcAft>
              <a:buSzPts val="1800"/>
              <a:buChar char="•"/>
              <a:defRPr/>
            </a:lvl8pPr>
            <a:lvl9pPr indent="-331470" lvl="8" marL="4114800" algn="l">
              <a:lnSpc>
                <a:spcPct val="100000"/>
              </a:lnSpc>
              <a:spcBef>
                <a:spcPts val="360"/>
              </a:spcBef>
              <a:spcAft>
                <a:spcPts val="0"/>
              </a:spcAft>
              <a:buSzPts val="1620"/>
              <a:buChar char="•"/>
              <a:defRPr/>
            </a:lvl9pPr>
          </a:lstStyle>
          <a:p/>
        </p:txBody>
      </p:sp>
      <p:sp>
        <p:nvSpPr>
          <p:cNvPr id="144" name="Google Shape;144;p45"/>
          <p:cNvSpPr txBox="1"/>
          <p:nvPr>
            <p:ph idx="10" type="dt"/>
          </p:nvPr>
        </p:nvSpPr>
        <p:spPr>
          <a:xfrm>
            <a:off x="5791200" y="6404984"/>
            <a:ext cx="3044952" cy="36576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45"/>
          <p:cNvSpPr txBox="1"/>
          <p:nvPr>
            <p:ph idx="11" type="ftr"/>
          </p:nvPr>
        </p:nvSpPr>
        <p:spPr>
          <a:xfrm>
            <a:off x="304800" y="6410848"/>
            <a:ext cx="3581400" cy="36576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45"/>
          <p:cNvSpPr txBox="1"/>
          <p:nvPr>
            <p:ph idx="12" type="sldNum"/>
          </p:nvPr>
        </p:nvSpPr>
        <p:spPr>
          <a:xfrm>
            <a:off x="4343400" y="1040174"/>
            <a:ext cx="457200" cy="441325"/>
          </a:xfrm>
          <a:prstGeom prst="rect">
            <a:avLst/>
          </a:prstGeom>
          <a:noFill/>
          <a:ln>
            <a:noFill/>
          </a:ln>
        </p:spPr>
        <p:txBody>
          <a:bodyPr anchorCtr="0" anchor="ctr" bIns="45700" lIns="45700" spcFirstLastPara="1" rIns="45700" wrap="square" tIns="45700">
            <a:normAutofit/>
          </a:bodyPr>
          <a:lstStyle>
            <a:lvl1pPr indent="0" lvl="0"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1pPr>
            <a:lvl2pPr indent="0" lvl="1"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2pPr>
            <a:lvl3pPr indent="0" lvl="2"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3pPr>
            <a:lvl4pPr indent="0" lvl="3"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4pPr>
            <a:lvl5pPr indent="0" lvl="4"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5pPr>
            <a:lvl6pPr indent="0" lvl="5"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6pPr>
            <a:lvl7pPr indent="0" lvl="6"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7pPr>
            <a:lvl8pPr indent="0" lvl="7"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8pPr>
            <a:lvl9pPr indent="0" lvl="8"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showMasterSp="0" type="vertTitleAndTx">
  <p:cSld name="VERTICAL_TITLE_AND_VERTICAL_TEXT">
    <p:bg>
      <p:bgPr>
        <a:solidFill>
          <a:schemeClr val="lt2"/>
        </a:solidFill>
      </p:bgPr>
    </p:bg>
    <p:spTree>
      <p:nvGrpSpPr>
        <p:cNvPr id="147" name="Shape 147"/>
        <p:cNvGrpSpPr/>
        <p:nvPr/>
      </p:nvGrpSpPr>
      <p:grpSpPr>
        <a:xfrm>
          <a:off x="0" y="0"/>
          <a:ext cx="0" cy="0"/>
          <a:chOff x="0" y="0"/>
          <a:chExt cx="0" cy="0"/>
        </a:xfrm>
      </p:grpSpPr>
      <p:sp>
        <p:nvSpPr>
          <p:cNvPr id="148" name="Google Shape;148;p46"/>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149" name="Google Shape;149;p46"/>
          <p:cNvSpPr/>
          <p:nvPr/>
        </p:nvSpPr>
        <p:spPr>
          <a:xfrm>
            <a:off x="7010400" y="0"/>
            <a:ext cx="21336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150" name="Google Shape;150;p46"/>
          <p:cNvSpPr/>
          <p:nvPr/>
        </p:nvSpPr>
        <p:spPr>
          <a:xfrm>
            <a:off x="0" y="0"/>
            <a:ext cx="9144000" cy="15544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151" name="Google Shape;151;p46"/>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152" name="Google Shape;152;p46"/>
          <p:cNvSpPr/>
          <p:nvPr/>
        </p:nvSpPr>
        <p:spPr>
          <a:xfrm>
            <a:off x="146304" y="6391656"/>
            <a:ext cx="8833104" cy="30956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153" name="Google Shape;153;p46"/>
          <p:cNvSpPr/>
          <p:nvPr/>
        </p:nvSpPr>
        <p:spPr>
          <a:xfrm>
            <a:off x="152400" y="155448"/>
            <a:ext cx="8833104" cy="6547104"/>
          </a:xfrm>
          <a:prstGeom prst="rect">
            <a:avLst/>
          </a:prstGeom>
          <a:noFill/>
          <a:ln cap="flat" cmpd="sng" w="9525">
            <a:solidFill>
              <a:srgbClr val="7A9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cxnSp>
        <p:nvCxnSpPr>
          <p:cNvPr id="154" name="Google Shape;154;p46"/>
          <p:cNvCxnSpPr/>
          <p:nvPr/>
        </p:nvCxnSpPr>
        <p:spPr>
          <a:xfrm rot="5400000">
            <a:off x="4021836" y="3278124"/>
            <a:ext cx="6245352" cy="0"/>
          </a:xfrm>
          <a:prstGeom prst="straightConnector1">
            <a:avLst/>
          </a:prstGeom>
          <a:noFill/>
          <a:ln cap="flat" cmpd="sng" w="9525">
            <a:solidFill>
              <a:srgbClr val="7A9798"/>
            </a:solidFill>
            <a:prstDash val="dash"/>
            <a:round/>
            <a:headEnd len="sm" w="sm" type="none"/>
            <a:tailEnd len="sm" w="sm" type="none"/>
          </a:ln>
        </p:spPr>
      </p:cxnSp>
      <p:sp>
        <p:nvSpPr>
          <p:cNvPr id="155" name="Google Shape;155;p46"/>
          <p:cNvSpPr/>
          <p:nvPr/>
        </p:nvSpPr>
        <p:spPr>
          <a:xfrm>
            <a:off x="6839712" y="2925763"/>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156" name="Google Shape;156;p46"/>
          <p:cNvSpPr/>
          <p:nvPr/>
        </p:nvSpPr>
        <p:spPr>
          <a:xfrm>
            <a:off x="6934200" y="3020251"/>
            <a:ext cx="420624" cy="420624"/>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157" name="Google Shape;157;p46"/>
          <p:cNvSpPr txBox="1"/>
          <p:nvPr>
            <p:ph idx="12" type="sldNum"/>
          </p:nvPr>
        </p:nvSpPr>
        <p:spPr>
          <a:xfrm>
            <a:off x="6915912" y="3009901"/>
            <a:ext cx="457200" cy="441325"/>
          </a:xfrm>
          <a:prstGeom prst="rect">
            <a:avLst/>
          </a:prstGeom>
          <a:noFill/>
          <a:ln>
            <a:noFill/>
          </a:ln>
        </p:spPr>
        <p:txBody>
          <a:bodyPr anchorCtr="0" anchor="ctr" bIns="45700" lIns="45700" spcFirstLastPara="1" rIns="45700" wrap="square" tIns="45700">
            <a:normAutofit/>
          </a:bodyPr>
          <a:lstStyle>
            <a:lvl1pPr indent="0" lvl="0"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1pPr>
            <a:lvl2pPr indent="0" lvl="1"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2pPr>
            <a:lvl3pPr indent="0" lvl="2"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3pPr>
            <a:lvl4pPr indent="0" lvl="3"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4pPr>
            <a:lvl5pPr indent="0" lvl="4"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5pPr>
            <a:lvl6pPr indent="0" lvl="5"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6pPr>
            <a:lvl7pPr indent="0" lvl="6"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7pPr>
            <a:lvl8pPr indent="0" lvl="7"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8pPr>
            <a:lvl9pPr indent="0" lvl="8"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tr-TR"/>
              <a:t>‹#›</a:t>
            </a:fld>
            <a:endParaRPr/>
          </a:p>
        </p:txBody>
      </p:sp>
      <p:sp>
        <p:nvSpPr>
          <p:cNvPr id="158" name="Google Shape;158;p46"/>
          <p:cNvSpPr txBox="1"/>
          <p:nvPr>
            <p:ph idx="1" type="body"/>
          </p:nvPr>
        </p:nvSpPr>
        <p:spPr>
          <a:xfrm rot="5400000">
            <a:off x="670717" y="-61117"/>
            <a:ext cx="5821366" cy="6553200"/>
          </a:xfrm>
          <a:prstGeom prst="rect">
            <a:avLst/>
          </a:prstGeom>
          <a:noFill/>
          <a:ln>
            <a:noFill/>
          </a:ln>
        </p:spPr>
        <p:txBody>
          <a:bodyPr anchorCtr="0" anchor="t" bIns="45700" lIns="91425" spcFirstLastPara="1" rIns="91425" wrap="square" tIns="45700">
            <a:normAutofit/>
          </a:bodyPr>
          <a:lstStyle>
            <a:lvl1pPr indent="-325755" lvl="0" marL="457200" algn="l">
              <a:lnSpc>
                <a:spcPct val="100000"/>
              </a:lnSpc>
              <a:spcBef>
                <a:spcPts val="360"/>
              </a:spcBef>
              <a:spcAft>
                <a:spcPts val="0"/>
              </a:spcAft>
              <a:buSzPts val="1530"/>
              <a:buChar char="⚫"/>
              <a:defRPr/>
            </a:lvl1pPr>
            <a:lvl2pPr indent="-308610" lvl="1" marL="914400" algn="l">
              <a:lnSpc>
                <a:spcPct val="100000"/>
              </a:lnSpc>
              <a:spcBef>
                <a:spcPts val="360"/>
              </a:spcBef>
              <a:spcAft>
                <a:spcPts val="0"/>
              </a:spcAft>
              <a:buSzPts val="1260"/>
              <a:buChar char="⚪"/>
              <a:defRPr/>
            </a:lvl2pPr>
            <a:lvl3pPr indent="-314325" lvl="2" marL="1371600" algn="l">
              <a:lnSpc>
                <a:spcPct val="100000"/>
              </a:lnSpc>
              <a:spcBef>
                <a:spcPts val="360"/>
              </a:spcBef>
              <a:spcAft>
                <a:spcPts val="0"/>
              </a:spcAft>
              <a:buSzPts val="1350"/>
              <a:buChar char="⯍"/>
              <a:defRPr/>
            </a:lvl3pPr>
            <a:lvl4pPr indent="-308610" lvl="3" marL="1828800" algn="l">
              <a:lnSpc>
                <a:spcPct val="100000"/>
              </a:lnSpc>
              <a:spcBef>
                <a:spcPts val="360"/>
              </a:spcBef>
              <a:spcAft>
                <a:spcPts val="0"/>
              </a:spcAft>
              <a:buSzPts val="1260"/>
              <a:buChar char="?"/>
              <a:defRPr/>
            </a:lvl4pPr>
            <a:lvl5pPr indent="-342900" lvl="4" marL="2286000" algn="l">
              <a:lnSpc>
                <a:spcPct val="100000"/>
              </a:lnSpc>
              <a:spcBef>
                <a:spcPts val="360"/>
              </a:spcBef>
              <a:spcAft>
                <a:spcPts val="0"/>
              </a:spcAft>
              <a:buSzPts val="1800"/>
              <a:buChar char="•"/>
              <a:defRPr/>
            </a:lvl5pPr>
            <a:lvl6pPr indent="-320039" lvl="5" marL="2743200" algn="l">
              <a:lnSpc>
                <a:spcPct val="100000"/>
              </a:lnSpc>
              <a:spcBef>
                <a:spcPts val="360"/>
              </a:spcBef>
              <a:spcAft>
                <a:spcPts val="0"/>
              </a:spcAft>
              <a:buSzPts val="1440"/>
              <a:buChar char="⚫"/>
              <a:defRPr/>
            </a:lvl6pPr>
            <a:lvl7pPr indent="-331470" lvl="6" marL="3200400" algn="l">
              <a:lnSpc>
                <a:spcPct val="100000"/>
              </a:lnSpc>
              <a:spcBef>
                <a:spcPts val="360"/>
              </a:spcBef>
              <a:spcAft>
                <a:spcPts val="0"/>
              </a:spcAft>
              <a:buSzPts val="1620"/>
              <a:buChar char="•"/>
              <a:defRPr/>
            </a:lvl7pPr>
            <a:lvl8pPr indent="-342900" lvl="7" marL="3657600" algn="l">
              <a:lnSpc>
                <a:spcPct val="100000"/>
              </a:lnSpc>
              <a:spcBef>
                <a:spcPts val="360"/>
              </a:spcBef>
              <a:spcAft>
                <a:spcPts val="0"/>
              </a:spcAft>
              <a:buSzPts val="1800"/>
              <a:buChar char="•"/>
              <a:defRPr/>
            </a:lvl8pPr>
            <a:lvl9pPr indent="-331470" lvl="8" marL="4114800" algn="l">
              <a:lnSpc>
                <a:spcPct val="100000"/>
              </a:lnSpc>
              <a:spcBef>
                <a:spcPts val="360"/>
              </a:spcBef>
              <a:spcAft>
                <a:spcPts val="0"/>
              </a:spcAft>
              <a:buSzPts val="1620"/>
              <a:buChar char="•"/>
              <a:defRPr/>
            </a:lvl9pPr>
          </a:lstStyle>
          <a:p/>
        </p:txBody>
      </p:sp>
      <p:sp>
        <p:nvSpPr>
          <p:cNvPr id="159" name="Google Shape;159;p46"/>
          <p:cNvSpPr txBox="1"/>
          <p:nvPr>
            <p:ph idx="10" type="dt"/>
          </p:nvPr>
        </p:nvSpPr>
        <p:spPr>
          <a:xfrm>
            <a:off x="5791200" y="6404984"/>
            <a:ext cx="3044952" cy="36576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46"/>
          <p:cNvSpPr txBox="1"/>
          <p:nvPr>
            <p:ph idx="11" type="ftr"/>
          </p:nvPr>
        </p:nvSpPr>
        <p:spPr>
          <a:xfrm>
            <a:off x="304800" y="6410848"/>
            <a:ext cx="3581400" cy="36576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46"/>
          <p:cNvSpPr txBox="1"/>
          <p:nvPr>
            <p:ph type="title"/>
          </p:nvPr>
        </p:nvSpPr>
        <p:spPr>
          <a:xfrm rot="5400000">
            <a:off x="5189538" y="2506664"/>
            <a:ext cx="5851525" cy="14478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rgbClr val="7A979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bg>
      <p:bgPr>
        <a:solidFill>
          <a:schemeClr val="lt2"/>
        </a:solidFill>
      </p:bgPr>
    </p:bg>
    <p:spTree>
      <p:nvGrpSpPr>
        <p:cNvPr id="39" name="Shape 39"/>
        <p:cNvGrpSpPr/>
        <p:nvPr/>
      </p:nvGrpSpPr>
      <p:grpSpPr>
        <a:xfrm>
          <a:off x="0" y="0"/>
          <a:ext cx="0" cy="0"/>
          <a:chOff x="0" y="0"/>
          <a:chExt cx="0" cy="0"/>
        </a:xfrm>
      </p:grpSpPr>
      <p:sp>
        <p:nvSpPr>
          <p:cNvPr id="40" name="Google Shape;40;p37"/>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rgbClr val="7A9798"/>
              </a:buClr>
              <a:buSzPts val="3300"/>
              <a:buFont typeface="Georgia"/>
              <a:buNone/>
              <a:defRPr>
                <a:solidFill>
                  <a:srgbClr val="7A979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37"/>
          <p:cNvSpPr txBox="1"/>
          <p:nvPr>
            <p:ph idx="10" type="dt"/>
          </p:nvPr>
        </p:nvSpPr>
        <p:spPr>
          <a:xfrm>
            <a:off x="5791200" y="6404984"/>
            <a:ext cx="3044952" cy="36576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7"/>
          <p:cNvSpPr txBox="1"/>
          <p:nvPr>
            <p:ph idx="11" type="ftr"/>
          </p:nvPr>
        </p:nvSpPr>
        <p:spPr>
          <a:xfrm>
            <a:off x="304800" y="6410848"/>
            <a:ext cx="3581400" cy="36576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7"/>
          <p:cNvSpPr txBox="1"/>
          <p:nvPr>
            <p:ph idx="12" type="sldNum"/>
          </p:nvPr>
        </p:nvSpPr>
        <p:spPr>
          <a:xfrm>
            <a:off x="4361688" y="1026372"/>
            <a:ext cx="457200" cy="441325"/>
          </a:xfrm>
          <a:prstGeom prst="rect">
            <a:avLst/>
          </a:prstGeom>
          <a:noFill/>
          <a:ln>
            <a:noFill/>
          </a:ln>
        </p:spPr>
        <p:txBody>
          <a:bodyPr anchorCtr="0" anchor="ctr" bIns="45700" lIns="45700" spcFirstLastPara="1" rIns="45700" wrap="square" tIns="45700">
            <a:normAutofit/>
          </a:bodyPr>
          <a:lstStyle>
            <a:lvl1pPr indent="0" lvl="0"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1pPr>
            <a:lvl2pPr indent="0" lvl="1"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2pPr>
            <a:lvl3pPr indent="0" lvl="2"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3pPr>
            <a:lvl4pPr indent="0" lvl="3"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4pPr>
            <a:lvl5pPr indent="0" lvl="4"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5pPr>
            <a:lvl6pPr indent="0" lvl="5"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6pPr>
            <a:lvl7pPr indent="0" lvl="6"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7pPr>
            <a:lvl8pPr indent="0" lvl="7"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8pPr>
            <a:lvl9pPr indent="0" lvl="8"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tr-TR"/>
              <a:t>‹#›</a:t>
            </a:fld>
            <a:endParaRPr/>
          </a:p>
        </p:txBody>
      </p:sp>
      <p:sp>
        <p:nvSpPr>
          <p:cNvPr id="44" name="Google Shape;44;p37"/>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rmAutofit/>
          </a:bodyPr>
          <a:lstStyle>
            <a:lvl1pPr indent="-325755" lvl="0" marL="457200" algn="l">
              <a:lnSpc>
                <a:spcPct val="100000"/>
              </a:lnSpc>
              <a:spcBef>
                <a:spcPts val="360"/>
              </a:spcBef>
              <a:spcAft>
                <a:spcPts val="0"/>
              </a:spcAft>
              <a:buSzPts val="1530"/>
              <a:buChar char="⚫"/>
              <a:defRPr/>
            </a:lvl1pPr>
            <a:lvl2pPr indent="-308610" lvl="1" marL="914400" algn="l">
              <a:lnSpc>
                <a:spcPct val="100000"/>
              </a:lnSpc>
              <a:spcBef>
                <a:spcPts val="360"/>
              </a:spcBef>
              <a:spcAft>
                <a:spcPts val="0"/>
              </a:spcAft>
              <a:buSzPts val="1260"/>
              <a:buChar char="⚪"/>
              <a:defRPr/>
            </a:lvl2pPr>
            <a:lvl3pPr indent="-314325" lvl="2" marL="1371600" algn="l">
              <a:lnSpc>
                <a:spcPct val="100000"/>
              </a:lnSpc>
              <a:spcBef>
                <a:spcPts val="360"/>
              </a:spcBef>
              <a:spcAft>
                <a:spcPts val="0"/>
              </a:spcAft>
              <a:buSzPts val="1350"/>
              <a:buChar char="⯍"/>
              <a:defRPr/>
            </a:lvl3pPr>
            <a:lvl4pPr indent="-308610" lvl="3" marL="1828800" algn="l">
              <a:lnSpc>
                <a:spcPct val="100000"/>
              </a:lnSpc>
              <a:spcBef>
                <a:spcPts val="360"/>
              </a:spcBef>
              <a:spcAft>
                <a:spcPts val="0"/>
              </a:spcAft>
              <a:buSzPts val="1260"/>
              <a:buChar char="?"/>
              <a:defRPr/>
            </a:lvl4pPr>
            <a:lvl5pPr indent="-342900" lvl="4" marL="2286000" algn="l">
              <a:lnSpc>
                <a:spcPct val="100000"/>
              </a:lnSpc>
              <a:spcBef>
                <a:spcPts val="360"/>
              </a:spcBef>
              <a:spcAft>
                <a:spcPts val="0"/>
              </a:spcAft>
              <a:buSzPts val="1800"/>
              <a:buChar char="•"/>
              <a:defRPr/>
            </a:lvl5pPr>
            <a:lvl6pPr indent="-320039" lvl="5" marL="2743200" algn="l">
              <a:lnSpc>
                <a:spcPct val="100000"/>
              </a:lnSpc>
              <a:spcBef>
                <a:spcPts val="360"/>
              </a:spcBef>
              <a:spcAft>
                <a:spcPts val="0"/>
              </a:spcAft>
              <a:buSzPts val="1440"/>
              <a:buChar char="⚫"/>
              <a:defRPr/>
            </a:lvl6pPr>
            <a:lvl7pPr indent="-331470" lvl="6" marL="3200400" algn="l">
              <a:lnSpc>
                <a:spcPct val="100000"/>
              </a:lnSpc>
              <a:spcBef>
                <a:spcPts val="360"/>
              </a:spcBef>
              <a:spcAft>
                <a:spcPts val="0"/>
              </a:spcAft>
              <a:buSzPts val="1620"/>
              <a:buChar char="•"/>
              <a:defRPr/>
            </a:lvl7pPr>
            <a:lvl8pPr indent="-342900" lvl="7" marL="3657600" algn="l">
              <a:lnSpc>
                <a:spcPct val="100000"/>
              </a:lnSpc>
              <a:spcBef>
                <a:spcPts val="360"/>
              </a:spcBef>
              <a:spcAft>
                <a:spcPts val="0"/>
              </a:spcAft>
              <a:buSzPts val="1800"/>
              <a:buChar char="•"/>
              <a:defRPr/>
            </a:lvl8pPr>
            <a:lvl9pPr indent="-331470" lvl="8" marL="4114800" algn="l">
              <a:lnSpc>
                <a:spcPct val="100000"/>
              </a:lnSpc>
              <a:spcBef>
                <a:spcPts val="360"/>
              </a:spcBef>
              <a:spcAft>
                <a:spcPts val="0"/>
              </a:spcAft>
              <a:buSzPts val="162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bilgisi" showMasterSp="0" type="secHead">
  <p:cSld name="SECTION_HEADER">
    <p:bg>
      <p:bgPr>
        <a:solidFill>
          <a:schemeClr val="lt1"/>
        </a:solidFill>
      </p:bgPr>
    </p:bg>
    <p:spTree>
      <p:nvGrpSpPr>
        <p:cNvPr id="45" name="Shape 45"/>
        <p:cNvGrpSpPr/>
        <p:nvPr/>
      </p:nvGrpSpPr>
      <p:grpSpPr>
        <a:xfrm>
          <a:off x="0" y="0"/>
          <a:ext cx="0" cy="0"/>
          <a:chOff x="0" y="0"/>
          <a:chExt cx="0" cy="0"/>
        </a:xfrm>
      </p:grpSpPr>
      <p:sp>
        <p:nvSpPr>
          <p:cNvPr id="46" name="Google Shape;46;p38"/>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47" name="Google Shape;47;p38"/>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48" name="Google Shape;48;p38"/>
          <p:cNvSpPr/>
          <p:nvPr/>
        </p:nvSpPr>
        <p:spPr>
          <a:xfrm>
            <a:off x="0" y="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49" name="Google Shape;49;p38"/>
          <p:cNvSpPr/>
          <p:nvPr/>
        </p:nvSpPr>
        <p:spPr>
          <a:xfrm>
            <a:off x="8991600" y="1905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50" name="Google Shape;50;p38"/>
          <p:cNvSpPr/>
          <p:nvPr/>
        </p:nvSpPr>
        <p:spPr>
          <a:xfrm>
            <a:off x="152400" y="2286000"/>
            <a:ext cx="8833104" cy="3048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51" name="Google Shape;51;p38"/>
          <p:cNvSpPr/>
          <p:nvPr/>
        </p:nvSpPr>
        <p:spPr>
          <a:xfrm>
            <a:off x="155448" y="142352"/>
            <a:ext cx="8833104" cy="213969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52" name="Google Shape;52;p38"/>
          <p:cNvSpPr txBox="1"/>
          <p:nvPr>
            <p:ph idx="1" type="body"/>
          </p:nvPr>
        </p:nvSpPr>
        <p:spPr>
          <a:xfrm>
            <a:off x="1368426" y="2743200"/>
            <a:ext cx="6480174" cy="1673225"/>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320"/>
              </a:spcBef>
              <a:spcAft>
                <a:spcPts val="0"/>
              </a:spcAft>
              <a:buSzPts val="1360"/>
              <a:buNone/>
              <a:defRPr b="1" sz="1600" cap="none">
                <a:solidFill>
                  <a:schemeClr val="dk2"/>
                </a:solidFill>
              </a:defRPr>
            </a:lvl1pPr>
            <a:lvl2pPr indent="-228600" lvl="1" marL="914400" algn="l">
              <a:lnSpc>
                <a:spcPct val="100000"/>
              </a:lnSpc>
              <a:spcBef>
                <a:spcPts val="360"/>
              </a:spcBef>
              <a:spcAft>
                <a:spcPts val="0"/>
              </a:spcAft>
              <a:buSzPts val="1260"/>
              <a:buNone/>
              <a:defRPr sz="1800">
                <a:solidFill>
                  <a:srgbClr val="888888"/>
                </a:solidFill>
              </a:defRPr>
            </a:lvl2pPr>
            <a:lvl3pPr indent="-228600" lvl="2" marL="1371600" algn="l">
              <a:lnSpc>
                <a:spcPct val="100000"/>
              </a:lnSpc>
              <a:spcBef>
                <a:spcPts val="320"/>
              </a:spcBef>
              <a:spcAft>
                <a:spcPts val="0"/>
              </a:spcAft>
              <a:buSzPts val="1200"/>
              <a:buNone/>
              <a:defRPr sz="1600">
                <a:solidFill>
                  <a:srgbClr val="888888"/>
                </a:solidFill>
              </a:defRPr>
            </a:lvl3pPr>
            <a:lvl4pPr indent="-228600" lvl="3" marL="1828800" algn="l">
              <a:lnSpc>
                <a:spcPct val="100000"/>
              </a:lnSpc>
              <a:spcBef>
                <a:spcPts val="280"/>
              </a:spcBef>
              <a:spcAft>
                <a:spcPts val="0"/>
              </a:spcAft>
              <a:buSzPts val="980"/>
              <a:buNone/>
              <a:defRPr sz="1400">
                <a:solidFill>
                  <a:srgbClr val="888888"/>
                </a:solidFill>
              </a:defRPr>
            </a:lvl4pPr>
            <a:lvl5pPr indent="-228600" lvl="4" marL="2286000" algn="l">
              <a:lnSpc>
                <a:spcPct val="100000"/>
              </a:lnSpc>
              <a:spcBef>
                <a:spcPts val="280"/>
              </a:spcBef>
              <a:spcAft>
                <a:spcPts val="0"/>
              </a:spcAft>
              <a:buSzPts val="1400"/>
              <a:buFont typeface="Georgia"/>
              <a:buNone/>
              <a:defRPr sz="1400">
                <a:solidFill>
                  <a:srgbClr val="888888"/>
                </a:solidFill>
              </a:defRPr>
            </a:lvl5pPr>
            <a:lvl6pPr indent="-320039" lvl="5" marL="2743200" algn="l">
              <a:lnSpc>
                <a:spcPct val="100000"/>
              </a:lnSpc>
              <a:spcBef>
                <a:spcPts val="360"/>
              </a:spcBef>
              <a:spcAft>
                <a:spcPts val="0"/>
              </a:spcAft>
              <a:buSzPts val="1440"/>
              <a:buChar char="⚫"/>
              <a:defRPr/>
            </a:lvl6pPr>
            <a:lvl7pPr indent="-331470" lvl="6" marL="3200400" algn="l">
              <a:lnSpc>
                <a:spcPct val="100000"/>
              </a:lnSpc>
              <a:spcBef>
                <a:spcPts val="360"/>
              </a:spcBef>
              <a:spcAft>
                <a:spcPts val="0"/>
              </a:spcAft>
              <a:buSzPts val="1620"/>
              <a:buChar char="•"/>
              <a:defRPr/>
            </a:lvl7pPr>
            <a:lvl8pPr indent="-342900" lvl="7" marL="3657600" algn="l">
              <a:lnSpc>
                <a:spcPct val="100000"/>
              </a:lnSpc>
              <a:spcBef>
                <a:spcPts val="360"/>
              </a:spcBef>
              <a:spcAft>
                <a:spcPts val="0"/>
              </a:spcAft>
              <a:buSzPts val="1800"/>
              <a:buChar char="•"/>
              <a:defRPr/>
            </a:lvl8pPr>
            <a:lvl9pPr indent="-331470" lvl="8" marL="4114800" algn="l">
              <a:lnSpc>
                <a:spcPct val="100000"/>
              </a:lnSpc>
              <a:spcBef>
                <a:spcPts val="360"/>
              </a:spcBef>
              <a:spcAft>
                <a:spcPts val="0"/>
              </a:spcAft>
              <a:buSzPts val="1620"/>
              <a:buChar char="•"/>
              <a:defRPr/>
            </a:lvl9pPr>
          </a:lstStyle>
          <a:p/>
        </p:txBody>
      </p:sp>
      <p:sp>
        <p:nvSpPr>
          <p:cNvPr id="53" name="Google Shape;53;p38"/>
          <p:cNvSpPr/>
          <p:nvPr/>
        </p:nvSpPr>
        <p:spPr>
          <a:xfrm>
            <a:off x="146304" y="6391656"/>
            <a:ext cx="8833104" cy="30956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54" name="Google Shape;54;p38"/>
          <p:cNvSpPr/>
          <p:nvPr/>
        </p:nvSpPr>
        <p:spPr>
          <a:xfrm>
            <a:off x="152400" y="152400"/>
            <a:ext cx="8833104" cy="6547104"/>
          </a:xfrm>
          <a:prstGeom prst="rect">
            <a:avLst/>
          </a:prstGeom>
          <a:noFill/>
          <a:ln cap="flat" cmpd="sng" w="9525">
            <a:solidFill>
              <a:srgbClr val="7A9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55" name="Google Shape;55;p38"/>
          <p:cNvSpPr txBox="1"/>
          <p:nvPr>
            <p:ph idx="11" type="ftr"/>
          </p:nvPr>
        </p:nvSpPr>
        <p:spPr>
          <a:xfrm>
            <a:off x="304800" y="6410848"/>
            <a:ext cx="3581400" cy="36576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8"/>
          <p:cNvSpPr txBox="1"/>
          <p:nvPr>
            <p:ph idx="10" type="dt"/>
          </p:nvPr>
        </p:nvSpPr>
        <p:spPr>
          <a:xfrm>
            <a:off x="5791200" y="6404984"/>
            <a:ext cx="3044952" cy="36576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7" name="Google Shape;57;p38"/>
          <p:cNvCxnSpPr/>
          <p:nvPr/>
        </p:nvCxnSpPr>
        <p:spPr>
          <a:xfrm>
            <a:off x="152400" y="2438400"/>
            <a:ext cx="8833104" cy="0"/>
          </a:xfrm>
          <a:prstGeom prst="straightConnector1">
            <a:avLst/>
          </a:prstGeom>
          <a:noFill/>
          <a:ln cap="flat" cmpd="sng" w="11425">
            <a:solidFill>
              <a:srgbClr val="7A9798"/>
            </a:solidFill>
            <a:prstDash val="dash"/>
            <a:round/>
            <a:headEnd len="sm" w="sm" type="none"/>
            <a:tailEnd len="sm" w="sm" type="none"/>
          </a:ln>
        </p:spPr>
      </p:cxnSp>
      <p:sp>
        <p:nvSpPr>
          <p:cNvPr id="58" name="Google Shape;58;p38"/>
          <p:cNvSpPr/>
          <p:nvPr/>
        </p:nvSpPr>
        <p:spPr>
          <a:xfrm>
            <a:off x="4267200" y="2115312"/>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59" name="Google Shape;59;p38"/>
          <p:cNvSpPr/>
          <p:nvPr/>
        </p:nvSpPr>
        <p:spPr>
          <a:xfrm>
            <a:off x="4361688" y="2209800"/>
            <a:ext cx="420624" cy="420624"/>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60" name="Google Shape;60;p38"/>
          <p:cNvSpPr txBox="1"/>
          <p:nvPr>
            <p:ph idx="12" type="sldNum"/>
          </p:nvPr>
        </p:nvSpPr>
        <p:spPr>
          <a:xfrm>
            <a:off x="4343400" y="2199450"/>
            <a:ext cx="457200" cy="441325"/>
          </a:xfrm>
          <a:prstGeom prst="rect">
            <a:avLst/>
          </a:prstGeom>
          <a:noFill/>
          <a:ln>
            <a:noFill/>
          </a:ln>
        </p:spPr>
        <p:txBody>
          <a:bodyPr anchorCtr="0" anchor="ctr" bIns="45700" lIns="45700" spcFirstLastPara="1" rIns="45700" wrap="square" tIns="45700">
            <a:normAutofit/>
          </a:bodyPr>
          <a:lstStyle>
            <a:lvl1pPr indent="0" lvl="0"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1pPr>
            <a:lvl2pPr indent="0" lvl="1"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2pPr>
            <a:lvl3pPr indent="0" lvl="2"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3pPr>
            <a:lvl4pPr indent="0" lvl="3"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4pPr>
            <a:lvl5pPr indent="0" lvl="4"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5pPr>
            <a:lvl6pPr indent="0" lvl="5"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6pPr>
            <a:lvl7pPr indent="0" lvl="6"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7pPr>
            <a:lvl8pPr indent="0" lvl="7"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8pPr>
            <a:lvl9pPr indent="0" lvl="8"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tr-TR"/>
              <a:t>‹#›</a:t>
            </a:fld>
            <a:endParaRPr/>
          </a:p>
        </p:txBody>
      </p:sp>
      <p:sp>
        <p:nvSpPr>
          <p:cNvPr id="61" name="Google Shape;61;p38"/>
          <p:cNvSpPr txBox="1"/>
          <p:nvPr>
            <p:ph type="title"/>
          </p:nvPr>
        </p:nvSpPr>
        <p:spPr>
          <a:xfrm>
            <a:off x="722313" y="533400"/>
            <a:ext cx="7772400" cy="15240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rgbClr val="FFFFFF"/>
              </a:buClr>
              <a:buSzPts val="4200"/>
              <a:buFont typeface="Georgia"/>
              <a:buNone/>
              <a:defRPr b="0" sz="4200" cap="none">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bg>
      <p:bgPr>
        <a:solidFill>
          <a:schemeClr val="lt2"/>
        </a:solidFill>
      </p:bgPr>
    </p:bg>
    <p:spTree>
      <p:nvGrpSpPr>
        <p:cNvPr id="62" name="Shape 62"/>
        <p:cNvGrpSpPr/>
        <p:nvPr/>
      </p:nvGrpSpPr>
      <p:grpSpPr>
        <a:xfrm>
          <a:off x="0" y="0"/>
          <a:ext cx="0" cy="0"/>
          <a:chOff x="0" y="0"/>
          <a:chExt cx="0" cy="0"/>
        </a:xfrm>
      </p:grpSpPr>
      <p:sp>
        <p:nvSpPr>
          <p:cNvPr id="63" name="Google Shape;63;p39"/>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rgbClr val="7A979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9"/>
          <p:cNvSpPr txBox="1"/>
          <p:nvPr>
            <p:ph idx="10" type="dt"/>
          </p:nvPr>
        </p:nvSpPr>
        <p:spPr>
          <a:xfrm>
            <a:off x="5791200" y="6409944"/>
            <a:ext cx="3044952" cy="36576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9"/>
          <p:cNvSpPr txBox="1"/>
          <p:nvPr>
            <p:ph idx="11" type="ftr"/>
          </p:nvPr>
        </p:nvSpPr>
        <p:spPr>
          <a:xfrm>
            <a:off x="304800" y="6410848"/>
            <a:ext cx="3581400" cy="36576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9"/>
          <p:cNvSpPr txBox="1"/>
          <p:nvPr>
            <p:ph idx="12" type="sldNum"/>
          </p:nvPr>
        </p:nvSpPr>
        <p:spPr>
          <a:xfrm>
            <a:off x="4343400" y="1040174"/>
            <a:ext cx="457200" cy="441325"/>
          </a:xfrm>
          <a:prstGeom prst="rect">
            <a:avLst/>
          </a:prstGeom>
          <a:noFill/>
          <a:ln>
            <a:noFill/>
          </a:ln>
        </p:spPr>
        <p:txBody>
          <a:bodyPr anchorCtr="0" anchor="ctr" bIns="45700" lIns="45700" spcFirstLastPara="1" rIns="45700" wrap="square" tIns="45700">
            <a:normAutofit/>
          </a:bodyPr>
          <a:lstStyle>
            <a:lvl1pPr indent="0" lvl="0"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1pPr>
            <a:lvl2pPr indent="0" lvl="1"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2pPr>
            <a:lvl3pPr indent="0" lvl="2"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3pPr>
            <a:lvl4pPr indent="0" lvl="3"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4pPr>
            <a:lvl5pPr indent="0" lvl="4"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5pPr>
            <a:lvl6pPr indent="0" lvl="5"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6pPr>
            <a:lvl7pPr indent="0" lvl="6"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7pPr>
            <a:lvl8pPr indent="0" lvl="7"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8pPr>
            <a:lvl9pPr indent="0" lvl="8"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tr-TR"/>
              <a:t>‹#›</a:t>
            </a:fld>
            <a:endParaRPr/>
          </a:p>
        </p:txBody>
      </p:sp>
      <p:cxnSp>
        <p:nvCxnSpPr>
          <p:cNvPr id="67" name="Google Shape;67;p39"/>
          <p:cNvCxnSpPr/>
          <p:nvPr/>
        </p:nvCxnSpPr>
        <p:spPr>
          <a:xfrm flipH="1" rot="10800000">
            <a:off x="4563080" y="1575652"/>
            <a:ext cx="8921" cy="4819557"/>
          </a:xfrm>
          <a:prstGeom prst="straightConnector1">
            <a:avLst/>
          </a:prstGeom>
          <a:noFill/>
          <a:ln cap="flat" cmpd="sng" w="9525">
            <a:solidFill>
              <a:schemeClr val="dk2"/>
            </a:solidFill>
            <a:prstDash val="dash"/>
            <a:round/>
            <a:headEnd len="sm" w="sm" type="none"/>
            <a:tailEnd len="sm" w="sm" type="none"/>
          </a:ln>
        </p:spPr>
      </p:cxnSp>
      <p:sp>
        <p:nvSpPr>
          <p:cNvPr id="68" name="Google Shape;68;p39"/>
          <p:cNvSpPr txBox="1"/>
          <p:nvPr>
            <p:ph idx="1" type="body"/>
          </p:nvPr>
        </p:nvSpPr>
        <p:spPr>
          <a:xfrm>
            <a:off x="301752" y="1371600"/>
            <a:ext cx="4038600" cy="4681728"/>
          </a:xfrm>
          <a:prstGeom prst="rect">
            <a:avLst/>
          </a:prstGeom>
          <a:noFill/>
          <a:ln>
            <a:noFill/>
          </a:ln>
        </p:spPr>
        <p:txBody>
          <a:bodyPr anchorCtr="0" anchor="t" bIns="45700" lIns="91425" spcFirstLastPara="1" rIns="91425" wrap="square" tIns="45700">
            <a:normAutofit/>
          </a:bodyPr>
          <a:lstStyle>
            <a:lvl1pPr indent="-363537" lvl="0" marL="457200" algn="l">
              <a:lnSpc>
                <a:spcPct val="100000"/>
              </a:lnSpc>
              <a:spcBef>
                <a:spcPts val="500"/>
              </a:spcBef>
              <a:spcAft>
                <a:spcPts val="0"/>
              </a:spcAft>
              <a:buSzPts val="2125"/>
              <a:buChar char="⚫"/>
              <a:defRPr sz="2500"/>
            </a:lvl1pPr>
            <a:lvl2pPr indent="-308610" lvl="1" marL="914400" algn="l">
              <a:lnSpc>
                <a:spcPct val="100000"/>
              </a:lnSpc>
              <a:spcBef>
                <a:spcPts val="360"/>
              </a:spcBef>
              <a:spcAft>
                <a:spcPts val="0"/>
              </a:spcAft>
              <a:buSzPts val="1260"/>
              <a:buChar char="⚪"/>
              <a:defRPr/>
            </a:lvl2pPr>
            <a:lvl3pPr indent="-314325" lvl="2" marL="1371600" algn="l">
              <a:lnSpc>
                <a:spcPct val="100000"/>
              </a:lnSpc>
              <a:spcBef>
                <a:spcPts val="360"/>
              </a:spcBef>
              <a:spcAft>
                <a:spcPts val="0"/>
              </a:spcAft>
              <a:buSzPts val="1350"/>
              <a:buChar char="⯍"/>
              <a:defRPr/>
            </a:lvl3pPr>
            <a:lvl4pPr indent="-308610" lvl="3" marL="1828800" algn="l">
              <a:lnSpc>
                <a:spcPct val="100000"/>
              </a:lnSpc>
              <a:spcBef>
                <a:spcPts val="360"/>
              </a:spcBef>
              <a:spcAft>
                <a:spcPts val="0"/>
              </a:spcAft>
              <a:buSzPts val="1260"/>
              <a:buChar char="?"/>
              <a:defRPr/>
            </a:lvl4pPr>
            <a:lvl5pPr indent="-342900" lvl="4" marL="2286000" algn="l">
              <a:lnSpc>
                <a:spcPct val="100000"/>
              </a:lnSpc>
              <a:spcBef>
                <a:spcPts val="360"/>
              </a:spcBef>
              <a:spcAft>
                <a:spcPts val="0"/>
              </a:spcAft>
              <a:buSzPts val="1800"/>
              <a:buChar char="•"/>
              <a:defRPr/>
            </a:lvl5pPr>
            <a:lvl6pPr indent="-320039" lvl="5" marL="2743200" algn="l">
              <a:lnSpc>
                <a:spcPct val="100000"/>
              </a:lnSpc>
              <a:spcBef>
                <a:spcPts val="360"/>
              </a:spcBef>
              <a:spcAft>
                <a:spcPts val="0"/>
              </a:spcAft>
              <a:buSzPts val="1440"/>
              <a:buChar char="⚫"/>
              <a:defRPr/>
            </a:lvl6pPr>
            <a:lvl7pPr indent="-331470" lvl="6" marL="3200400" algn="l">
              <a:lnSpc>
                <a:spcPct val="100000"/>
              </a:lnSpc>
              <a:spcBef>
                <a:spcPts val="360"/>
              </a:spcBef>
              <a:spcAft>
                <a:spcPts val="0"/>
              </a:spcAft>
              <a:buSzPts val="1620"/>
              <a:buChar char="•"/>
              <a:defRPr/>
            </a:lvl7pPr>
            <a:lvl8pPr indent="-342900" lvl="7" marL="3657600" algn="l">
              <a:lnSpc>
                <a:spcPct val="100000"/>
              </a:lnSpc>
              <a:spcBef>
                <a:spcPts val="360"/>
              </a:spcBef>
              <a:spcAft>
                <a:spcPts val="0"/>
              </a:spcAft>
              <a:buSzPts val="1800"/>
              <a:buChar char="•"/>
              <a:defRPr/>
            </a:lvl8pPr>
            <a:lvl9pPr indent="-331470" lvl="8" marL="4114800" algn="l">
              <a:lnSpc>
                <a:spcPct val="100000"/>
              </a:lnSpc>
              <a:spcBef>
                <a:spcPts val="360"/>
              </a:spcBef>
              <a:spcAft>
                <a:spcPts val="0"/>
              </a:spcAft>
              <a:buSzPts val="1620"/>
              <a:buChar char="•"/>
              <a:defRPr/>
            </a:lvl9pPr>
          </a:lstStyle>
          <a:p/>
        </p:txBody>
      </p:sp>
      <p:sp>
        <p:nvSpPr>
          <p:cNvPr id="69" name="Google Shape;69;p39"/>
          <p:cNvSpPr txBox="1"/>
          <p:nvPr>
            <p:ph idx="2" type="body"/>
          </p:nvPr>
        </p:nvSpPr>
        <p:spPr>
          <a:xfrm>
            <a:off x="4800600" y="1371600"/>
            <a:ext cx="4038600" cy="4681728"/>
          </a:xfrm>
          <a:prstGeom prst="rect">
            <a:avLst/>
          </a:prstGeom>
          <a:noFill/>
          <a:ln>
            <a:noFill/>
          </a:ln>
        </p:spPr>
        <p:txBody>
          <a:bodyPr anchorCtr="0" anchor="t" bIns="45700" lIns="91425" spcFirstLastPara="1" rIns="91425" wrap="square" tIns="45700">
            <a:normAutofit/>
          </a:bodyPr>
          <a:lstStyle>
            <a:lvl1pPr indent="-363537" lvl="0" marL="457200" algn="l">
              <a:lnSpc>
                <a:spcPct val="100000"/>
              </a:lnSpc>
              <a:spcBef>
                <a:spcPts val="500"/>
              </a:spcBef>
              <a:spcAft>
                <a:spcPts val="0"/>
              </a:spcAft>
              <a:buSzPts val="2125"/>
              <a:buChar char="⚫"/>
              <a:defRPr sz="2500"/>
            </a:lvl1pPr>
            <a:lvl2pPr indent="-308610" lvl="1" marL="914400" algn="l">
              <a:lnSpc>
                <a:spcPct val="100000"/>
              </a:lnSpc>
              <a:spcBef>
                <a:spcPts val="360"/>
              </a:spcBef>
              <a:spcAft>
                <a:spcPts val="0"/>
              </a:spcAft>
              <a:buSzPts val="1260"/>
              <a:buChar char="⚪"/>
              <a:defRPr/>
            </a:lvl2pPr>
            <a:lvl3pPr indent="-314325" lvl="2" marL="1371600" algn="l">
              <a:lnSpc>
                <a:spcPct val="100000"/>
              </a:lnSpc>
              <a:spcBef>
                <a:spcPts val="360"/>
              </a:spcBef>
              <a:spcAft>
                <a:spcPts val="0"/>
              </a:spcAft>
              <a:buSzPts val="1350"/>
              <a:buChar char="⯍"/>
              <a:defRPr/>
            </a:lvl3pPr>
            <a:lvl4pPr indent="-308610" lvl="3" marL="1828800" algn="l">
              <a:lnSpc>
                <a:spcPct val="100000"/>
              </a:lnSpc>
              <a:spcBef>
                <a:spcPts val="360"/>
              </a:spcBef>
              <a:spcAft>
                <a:spcPts val="0"/>
              </a:spcAft>
              <a:buSzPts val="1260"/>
              <a:buChar char="?"/>
              <a:defRPr/>
            </a:lvl4pPr>
            <a:lvl5pPr indent="-342900" lvl="4" marL="2286000" algn="l">
              <a:lnSpc>
                <a:spcPct val="100000"/>
              </a:lnSpc>
              <a:spcBef>
                <a:spcPts val="360"/>
              </a:spcBef>
              <a:spcAft>
                <a:spcPts val="0"/>
              </a:spcAft>
              <a:buSzPts val="1800"/>
              <a:buChar char="•"/>
              <a:defRPr/>
            </a:lvl5pPr>
            <a:lvl6pPr indent="-320039" lvl="5" marL="2743200" algn="l">
              <a:lnSpc>
                <a:spcPct val="100000"/>
              </a:lnSpc>
              <a:spcBef>
                <a:spcPts val="360"/>
              </a:spcBef>
              <a:spcAft>
                <a:spcPts val="0"/>
              </a:spcAft>
              <a:buSzPts val="1440"/>
              <a:buChar char="⚫"/>
              <a:defRPr/>
            </a:lvl6pPr>
            <a:lvl7pPr indent="-331470" lvl="6" marL="3200400" algn="l">
              <a:lnSpc>
                <a:spcPct val="100000"/>
              </a:lnSpc>
              <a:spcBef>
                <a:spcPts val="360"/>
              </a:spcBef>
              <a:spcAft>
                <a:spcPts val="0"/>
              </a:spcAft>
              <a:buSzPts val="1620"/>
              <a:buChar char="•"/>
              <a:defRPr/>
            </a:lvl7pPr>
            <a:lvl8pPr indent="-342900" lvl="7" marL="3657600" algn="l">
              <a:lnSpc>
                <a:spcPct val="100000"/>
              </a:lnSpc>
              <a:spcBef>
                <a:spcPts val="360"/>
              </a:spcBef>
              <a:spcAft>
                <a:spcPts val="0"/>
              </a:spcAft>
              <a:buSzPts val="1800"/>
              <a:buChar char="•"/>
              <a:defRPr/>
            </a:lvl8pPr>
            <a:lvl9pPr indent="-331470" lvl="8" marL="4114800" algn="l">
              <a:lnSpc>
                <a:spcPct val="100000"/>
              </a:lnSpc>
              <a:spcBef>
                <a:spcPts val="360"/>
              </a:spcBef>
              <a:spcAft>
                <a:spcPts val="0"/>
              </a:spcAft>
              <a:buSzPts val="162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showMasterSp="0" type="twoTxTwoObj">
  <p:cSld name="TWO_OBJECTS_WITH_TEXT">
    <p:bg>
      <p:bgPr>
        <a:solidFill>
          <a:schemeClr val="lt2"/>
        </a:solidFill>
      </p:bgPr>
    </p:bg>
    <p:spTree>
      <p:nvGrpSpPr>
        <p:cNvPr id="70" name="Shape 70"/>
        <p:cNvGrpSpPr/>
        <p:nvPr/>
      </p:nvGrpSpPr>
      <p:grpSpPr>
        <a:xfrm>
          <a:off x="0" y="0"/>
          <a:ext cx="0" cy="0"/>
          <a:chOff x="0" y="0"/>
          <a:chExt cx="0" cy="0"/>
        </a:xfrm>
      </p:grpSpPr>
      <p:cxnSp>
        <p:nvCxnSpPr>
          <p:cNvPr id="71" name="Google Shape;71;p40"/>
          <p:cNvCxnSpPr/>
          <p:nvPr/>
        </p:nvCxnSpPr>
        <p:spPr>
          <a:xfrm rot="10800000">
            <a:off x="4572000" y="2200275"/>
            <a:ext cx="0" cy="4187952"/>
          </a:xfrm>
          <a:prstGeom prst="straightConnector1">
            <a:avLst/>
          </a:prstGeom>
          <a:noFill/>
          <a:ln cap="flat" cmpd="sng" w="9525">
            <a:solidFill>
              <a:schemeClr val="dk2"/>
            </a:solidFill>
            <a:prstDash val="dash"/>
            <a:round/>
            <a:headEnd len="sm" w="sm" type="none"/>
            <a:tailEnd len="sm" w="sm" type="none"/>
          </a:ln>
        </p:spPr>
      </p:cxnSp>
      <p:sp>
        <p:nvSpPr>
          <p:cNvPr id="72" name="Google Shape;72;p40"/>
          <p:cNvSpPr/>
          <p:nvPr/>
        </p:nvSpPr>
        <p:spPr>
          <a:xfrm>
            <a:off x="0" y="0"/>
            <a:ext cx="9144000" cy="14478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73" name="Google Shape;73;p40"/>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74" name="Google Shape;74;p40"/>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75" name="Google Shape;75;p40"/>
          <p:cNvSpPr/>
          <p:nvPr/>
        </p:nvSpPr>
        <p:spPr>
          <a:xfrm>
            <a:off x="899160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76" name="Google Shape;76;p40"/>
          <p:cNvSpPr/>
          <p:nvPr/>
        </p:nvSpPr>
        <p:spPr>
          <a:xfrm>
            <a:off x="152400" y="1371600"/>
            <a:ext cx="8833104" cy="91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77" name="Google Shape;77;p40"/>
          <p:cNvSpPr/>
          <p:nvPr/>
        </p:nvSpPr>
        <p:spPr>
          <a:xfrm>
            <a:off x="145923" y="6391656"/>
            <a:ext cx="8833104" cy="310896"/>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78" name="Google Shape;78;p40"/>
          <p:cNvSpPr txBox="1"/>
          <p:nvPr>
            <p:ph idx="1" type="body"/>
          </p:nvPr>
        </p:nvSpPr>
        <p:spPr>
          <a:xfrm>
            <a:off x="301752" y="1524000"/>
            <a:ext cx="4040188" cy="732974"/>
          </a:xfrm>
          <a:prstGeom prst="rect">
            <a:avLst/>
          </a:prstGeom>
          <a:noFill/>
          <a:ln>
            <a:noFill/>
          </a:ln>
          <a:effectLst>
            <a:outerShdw blurRad="50800" rotWithShape="0" dir="5400000" dist="25400">
              <a:srgbClr val="000000">
                <a:alpha val="34509"/>
              </a:srgbClr>
            </a:outerShdw>
          </a:effectLst>
        </p:spPr>
        <p:txBody>
          <a:bodyPr anchorCtr="0" anchor="ctr" bIns="45700" lIns="91425" spcFirstLastPara="1" rIns="91425" wrap="square" tIns="45700">
            <a:noAutofit/>
          </a:bodyPr>
          <a:lstStyle>
            <a:lvl1pPr indent="-228600" lvl="0" marL="457200" algn="l">
              <a:lnSpc>
                <a:spcPct val="100000"/>
              </a:lnSpc>
              <a:spcBef>
                <a:spcPts val="440"/>
              </a:spcBef>
              <a:spcAft>
                <a:spcPts val="0"/>
              </a:spcAft>
              <a:buSzPts val="1870"/>
              <a:buNone/>
              <a:defRPr b="1" sz="2200">
                <a:solidFill>
                  <a:srgbClr val="FFFFFF"/>
                </a:solidFill>
                <a:latin typeface="Georgia"/>
                <a:ea typeface="Georgia"/>
                <a:cs typeface="Georgia"/>
                <a:sym typeface="Georgia"/>
              </a:defRPr>
            </a:lvl1pPr>
            <a:lvl2pPr indent="-228600" lvl="1" marL="914400" algn="l">
              <a:lnSpc>
                <a:spcPct val="100000"/>
              </a:lnSpc>
              <a:spcBef>
                <a:spcPts val="400"/>
              </a:spcBef>
              <a:spcAft>
                <a:spcPts val="0"/>
              </a:spcAft>
              <a:buSzPts val="1400"/>
              <a:buNone/>
              <a:defRPr b="1" sz="2000">
                <a:solidFill>
                  <a:schemeClr val="lt1"/>
                </a:solidFill>
                <a:latin typeface="Georgia"/>
                <a:ea typeface="Georgia"/>
                <a:cs typeface="Georgia"/>
                <a:sym typeface="Georgia"/>
              </a:defRPr>
            </a:lvl2pPr>
            <a:lvl3pPr indent="-228600" lvl="2" marL="1371600" algn="l">
              <a:lnSpc>
                <a:spcPct val="100000"/>
              </a:lnSpc>
              <a:spcBef>
                <a:spcPts val="360"/>
              </a:spcBef>
              <a:spcAft>
                <a:spcPts val="0"/>
              </a:spcAft>
              <a:buSzPts val="1350"/>
              <a:buNone/>
              <a:defRPr b="1" sz="1800">
                <a:solidFill>
                  <a:schemeClr val="lt1"/>
                </a:solidFill>
                <a:latin typeface="Georgia"/>
                <a:ea typeface="Georgia"/>
                <a:cs typeface="Georgia"/>
                <a:sym typeface="Georgia"/>
              </a:defRPr>
            </a:lvl3pPr>
            <a:lvl4pPr indent="-228600" lvl="3" marL="1828800" algn="l">
              <a:lnSpc>
                <a:spcPct val="100000"/>
              </a:lnSpc>
              <a:spcBef>
                <a:spcPts val="320"/>
              </a:spcBef>
              <a:spcAft>
                <a:spcPts val="0"/>
              </a:spcAft>
              <a:buSzPts val="1120"/>
              <a:buNone/>
              <a:defRPr b="1" sz="1600">
                <a:solidFill>
                  <a:schemeClr val="lt1"/>
                </a:solidFill>
                <a:latin typeface="Georgia"/>
                <a:ea typeface="Georgia"/>
                <a:cs typeface="Georgia"/>
                <a:sym typeface="Georgia"/>
              </a:defRPr>
            </a:lvl4pPr>
            <a:lvl5pPr indent="-228600" lvl="4" marL="2286000" algn="l">
              <a:lnSpc>
                <a:spcPct val="100000"/>
              </a:lnSpc>
              <a:spcBef>
                <a:spcPts val="320"/>
              </a:spcBef>
              <a:spcAft>
                <a:spcPts val="0"/>
              </a:spcAft>
              <a:buSzPts val="1600"/>
              <a:buFont typeface="Georgia"/>
              <a:buNone/>
              <a:defRPr b="1" sz="1600">
                <a:solidFill>
                  <a:schemeClr val="lt1"/>
                </a:solidFill>
                <a:latin typeface="Georgia"/>
                <a:ea typeface="Georgia"/>
                <a:cs typeface="Georgia"/>
                <a:sym typeface="Georgia"/>
              </a:defRPr>
            </a:lvl5pPr>
            <a:lvl6pPr indent="-320039" lvl="5" marL="2743200" algn="l">
              <a:lnSpc>
                <a:spcPct val="100000"/>
              </a:lnSpc>
              <a:spcBef>
                <a:spcPts val="360"/>
              </a:spcBef>
              <a:spcAft>
                <a:spcPts val="0"/>
              </a:spcAft>
              <a:buSzPts val="1440"/>
              <a:buChar char="⚫"/>
              <a:defRPr/>
            </a:lvl6pPr>
            <a:lvl7pPr indent="-331470" lvl="6" marL="3200400" algn="l">
              <a:lnSpc>
                <a:spcPct val="100000"/>
              </a:lnSpc>
              <a:spcBef>
                <a:spcPts val="360"/>
              </a:spcBef>
              <a:spcAft>
                <a:spcPts val="0"/>
              </a:spcAft>
              <a:buSzPts val="1620"/>
              <a:buChar char="•"/>
              <a:defRPr/>
            </a:lvl7pPr>
            <a:lvl8pPr indent="-342900" lvl="7" marL="3657600" algn="l">
              <a:lnSpc>
                <a:spcPct val="100000"/>
              </a:lnSpc>
              <a:spcBef>
                <a:spcPts val="360"/>
              </a:spcBef>
              <a:spcAft>
                <a:spcPts val="0"/>
              </a:spcAft>
              <a:buSzPts val="1800"/>
              <a:buChar char="•"/>
              <a:defRPr/>
            </a:lvl8pPr>
            <a:lvl9pPr indent="-331470" lvl="8" marL="4114800" algn="l">
              <a:lnSpc>
                <a:spcPct val="100000"/>
              </a:lnSpc>
              <a:spcBef>
                <a:spcPts val="360"/>
              </a:spcBef>
              <a:spcAft>
                <a:spcPts val="0"/>
              </a:spcAft>
              <a:buSzPts val="1620"/>
              <a:buChar char="•"/>
              <a:defRPr/>
            </a:lvl9pPr>
          </a:lstStyle>
          <a:p/>
        </p:txBody>
      </p:sp>
      <p:sp>
        <p:nvSpPr>
          <p:cNvPr id="79" name="Google Shape;79;p40"/>
          <p:cNvSpPr txBox="1"/>
          <p:nvPr>
            <p:ph idx="2" type="body"/>
          </p:nvPr>
        </p:nvSpPr>
        <p:spPr>
          <a:xfrm>
            <a:off x="4791330" y="1524000"/>
            <a:ext cx="4041775" cy="731520"/>
          </a:xfrm>
          <a:prstGeom prst="rect">
            <a:avLst/>
          </a:prstGeom>
          <a:noFill/>
          <a:ln>
            <a:noFill/>
          </a:ln>
          <a:effectLst>
            <a:outerShdw blurRad="50800" rotWithShape="0" dir="5400000" dist="25400">
              <a:srgbClr val="000000">
                <a:alpha val="34509"/>
              </a:srgbClr>
            </a:outerShdw>
          </a:effectLst>
        </p:spPr>
        <p:txBody>
          <a:bodyPr anchorCtr="0" anchor="ctr" bIns="45700" lIns="91425" spcFirstLastPara="1" rIns="91425" wrap="square" tIns="45700">
            <a:noAutofit/>
          </a:bodyPr>
          <a:lstStyle>
            <a:lvl1pPr indent="-228600" lvl="0" marL="457200" algn="l">
              <a:lnSpc>
                <a:spcPct val="100000"/>
              </a:lnSpc>
              <a:spcBef>
                <a:spcPts val="440"/>
              </a:spcBef>
              <a:spcAft>
                <a:spcPts val="0"/>
              </a:spcAft>
              <a:buSzPts val="1870"/>
              <a:buNone/>
              <a:defRPr b="1" sz="2200">
                <a:solidFill>
                  <a:schemeClr val="lt1"/>
                </a:solidFill>
                <a:latin typeface="Georgia"/>
                <a:ea typeface="Georgia"/>
                <a:cs typeface="Georgia"/>
                <a:sym typeface="Georgia"/>
              </a:defRPr>
            </a:lvl1pPr>
            <a:lvl2pPr indent="-228600" lvl="1" marL="914400" algn="l">
              <a:lnSpc>
                <a:spcPct val="100000"/>
              </a:lnSpc>
              <a:spcBef>
                <a:spcPts val="400"/>
              </a:spcBef>
              <a:spcAft>
                <a:spcPts val="0"/>
              </a:spcAft>
              <a:buSzPts val="1400"/>
              <a:buNone/>
              <a:defRPr b="1" sz="2000">
                <a:solidFill>
                  <a:schemeClr val="lt1"/>
                </a:solidFill>
                <a:latin typeface="Georgia"/>
                <a:ea typeface="Georgia"/>
                <a:cs typeface="Georgia"/>
                <a:sym typeface="Georgia"/>
              </a:defRPr>
            </a:lvl2pPr>
            <a:lvl3pPr indent="-228600" lvl="2" marL="1371600" algn="l">
              <a:lnSpc>
                <a:spcPct val="100000"/>
              </a:lnSpc>
              <a:spcBef>
                <a:spcPts val="360"/>
              </a:spcBef>
              <a:spcAft>
                <a:spcPts val="0"/>
              </a:spcAft>
              <a:buSzPts val="1350"/>
              <a:buNone/>
              <a:defRPr b="1" sz="1800">
                <a:solidFill>
                  <a:schemeClr val="lt1"/>
                </a:solidFill>
                <a:latin typeface="Georgia"/>
                <a:ea typeface="Georgia"/>
                <a:cs typeface="Georgia"/>
                <a:sym typeface="Georgia"/>
              </a:defRPr>
            </a:lvl3pPr>
            <a:lvl4pPr indent="-228600" lvl="3" marL="1828800" algn="l">
              <a:lnSpc>
                <a:spcPct val="100000"/>
              </a:lnSpc>
              <a:spcBef>
                <a:spcPts val="320"/>
              </a:spcBef>
              <a:spcAft>
                <a:spcPts val="0"/>
              </a:spcAft>
              <a:buSzPts val="1120"/>
              <a:buNone/>
              <a:defRPr b="1" sz="1600">
                <a:solidFill>
                  <a:schemeClr val="lt1"/>
                </a:solidFill>
                <a:latin typeface="Georgia"/>
                <a:ea typeface="Georgia"/>
                <a:cs typeface="Georgia"/>
                <a:sym typeface="Georgia"/>
              </a:defRPr>
            </a:lvl4pPr>
            <a:lvl5pPr indent="-228600" lvl="4" marL="2286000" algn="l">
              <a:lnSpc>
                <a:spcPct val="100000"/>
              </a:lnSpc>
              <a:spcBef>
                <a:spcPts val="320"/>
              </a:spcBef>
              <a:spcAft>
                <a:spcPts val="0"/>
              </a:spcAft>
              <a:buSzPts val="1600"/>
              <a:buFont typeface="Georgia"/>
              <a:buNone/>
              <a:defRPr b="1" sz="1600">
                <a:solidFill>
                  <a:schemeClr val="lt1"/>
                </a:solidFill>
                <a:latin typeface="Georgia"/>
                <a:ea typeface="Georgia"/>
                <a:cs typeface="Georgia"/>
                <a:sym typeface="Georgia"/>
              </a:defRPr>
            </a:lvl5pPr>
            <a:lvl6pPr indent="-320039" lvl="5" marL="2743200" algn="l">
              <a:lnSpc>
                <a:spcPct val="100000"/>
              </a:lnSpc>
              <a:spcBef>
                <a:spcPts val="360"/>
              </a:spcBef>
              <a:spcAft>
                <a:spcPts val="0"/>
              </a:spcAft>
              <a:buSzPts val="1440"/>
              <a:buChar char="⚫"/>
              <a:defRPr/>
            </a:lvl6pPr>
            <a:lvl7pPr indent="-331470" lvl="6" marL="3200400" algn="l">
              <a:lnSpc>
                <a:spcPct val="100000"/>
              </a:lnSpc>
              <a:spcBef>
                <a:spcPts val="360"/>
              </a:spcBef>
              <a:spcAft>
                <a:spcPts val="0"/>
              </a:spcAft>
              <a:buSzPts val="1620"/>
              <a:buChar char="•"/>
              <a:defRPr/>
            </a:lvl7pPr>
            <a:lvl8pPr indent="-342900" lvl="7" marL="3657600" algn="l">
              <a:lnSpc>
                <a:spcPct val="100000"/>
              </a:lnSpc>
              <a:spcBef>
                <a:spcPts val="360"/>
              </a:spcBef>
              <a:spcAft>
                <a:spcPts val="0"/>
              </a:spcAft>
              <a:buSzPts val="1800"/>
              <a:buChar char="•"/>
              <a:defRPr/>
            </a:lvl8pPr>
            <a:lvl9pPr indent="-331470" lvl="8" marL="4114800" algn="l">
              <a:lnSpc>
                <a:spcPct val="100000"/>
              </a:lnSpc>
              <a:spcBef>
                <a:spcPts val="360"/>
              </a:spcBef>
              <a:spcAft>
                <a:spcPts val="0"/>
              </a:spcAft>
              <a:buSzPts val="1620"/>
              <a:buChar char="•"/>
              <a:defRPr/>
            </a:lvl9pPr>
          </a:lstStyle>
          <a:p/>
        </p:txBody>
      </p:sp>
      <p:sp>
        <p:nvSpPr>
          <p:cNvPr id="80" name="Google Shape;80;p40"/>
          <p:cNvSpPr txBox="1"/>
          <p:nvPr>
            <p:ph idx="10" type="dt"/>
          </p:nvPr>
        </p:nvSpPr>
        <p:spPr>
          <a:xfrm>
            <a:off x="5791200" y="6404984"/>
            <a:ext cx="3044952" cy="36576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40"/>
          <p:cNvSpPr txBox="1"/>
          <p:nvPr>
            <p:ph idx="11" type="ftr"/>
          </p:nvPr>
        </p:nvSpPr>
        <p:spPr>
          <a:xfrm>
            <a:off x="304800" y="6409944"/>
            <a:ext cx="3581400" cy="36576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82" name="Google Shape;82;p40"/>
          <p:cNvCxnSpPr/>
          <p:nvPr/>
        </p:nvCxnSpPr>
        <p:spPr>
          <a:xfrm>
            <a:off x="152400" y="1280160"/>
            <a:ext cx="8833104" cy="0"/>
          </a:xfrm>
          <a:prstGeom prst="straightConnector1">
            <a:avLst/>
          </a:prstGeom>
          <a:noFill/>
          <a:ln cap="flat" cmpd="sng" w="11425">
            <a:solidFill>
              <a:srgbClr val="7A9798"/>
            </a:solidFill>
            <a:prstDash val="dash"/>
            <a:round/>
            <a:headEnd len="sm" w="sm" type="none"/>
            <a:tailEnd len="sm" w="sm" type="none"/>
          </a:ln>
        </p:spPr>
      </p:cxnSp>
      <p:sp>
        <p:nvSpPr>
          <p:cNvPr id="83" name="Google Shape;83;p40"/>
          <p:cNvSpPr/>
          <p:nvPr/>
        </p:nvSpPr>
        <p:spPr>
          <a:xfrm>
            <a:off x="152400" y="155448"/>
            <a:ext cx="8833104" cy="6547104"/>
          </a:xfrm>
          <a:prstGeom prst="rect">
            <a:avLst/>
          </a:prstGeom>
          <a:noFill/>
          <a:ln cap="flat" cmpd="sng" w="9525">
            <a:solidFill>
              <a:srgbClr val="7A9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84" name="Google Shape;84;p40"/>
          <p:cNvSpPr txBox="1"/>
          <p:nvPr>
            <p:ph idx="3" type="body"/>
          </p:nvPr>
        </p:nvSpPr>
        <p:spPr>
          <a:xfrm>
            <a:off x="301752" y="2471383"/>
            <a:ext cx="4041648" cy="3818404"/>
          </a:xfrm>
          <a:prstGeom prst="rect">
            <a:avLst/>
          </a:prstGeom>
          <a:noFill/>
          <a:ln>
            <a:noFill/>
          </a:ln>
        </p:spPr>
        <p:txBody>
          <a:bodyPr anchorCtr="0" anchor="t" bIns="45700" lIns="91425" spcFirstLastPara="1" rIns="91425" wrap="square" tIns="45700">
            <a:normAutofit/>
          </a:bodyPr>
          <a:lstStyle>
            <a:lvl1pPr indent="-325755" lvl="0" marL="457200" algn="l">
              <a:lnSpc>
                <a:spcPct val="100000"/>
              </a:lnSpc>
              <a:spcBef>
                <a:spcPts val="360"/>
              </a:spcBef>
              <a:spcAft>
                <a:spcPts val="0"/>
              </a:spcAft>
              <a:buSzPts val="1530"/>
              <a:buChar char="⚫"/>
              <a:defRPr/>
            </a:lvl1pPr>
            <a:lvl2pPr indent="-308610" lvl="1" marL="914400" algn="l">
              <a:lnSpc>
                <a:spcPct val="100000"/>
              </a:lnSpc>
              <a:spcBef>
                <a:spcPts val="360"/>
              </a:spcBef>
              <a:spcAft>
                <a:spcPts val="0"/>
              </a:spcAft>
              <a:buSzPts val="1260"/>
              <a:buChar char="⚪"/>
              <a:defRPr/>
            </a:lvl2pPr>
            <a:lvl3pPr indent="-314325" lvl="2" marL="1371600" algn="l">
              <a:lnSpc>
                <a:spcPct val="100000"/>
              </a:lnSpc>
              <a:spcBef>
                <a:spcPts val="360"/>
              </a:spcBef>
              <a:spcAft>
                <a:spcPts val="0"/>
              </a:spcAft>
              <a:buSzPts val="1350"/>
              <a:buChar char="⯍"/>
              <a:defRPr/>
            </a:lvl3pPr>
            <a:lvl4pPr indent="-308610" lvl="3" marL="1828800" algn="l">
              <a:lnSpc>
                <a:spcPct val="100000"/>
              </a:lnSpc>
              <a:spcBef>
                <a:spcPts val="360"/>
              </a:spcBef>
              <a:spcAft>
                <a:spcPts val="0"/>
              </a:spcAft>
              <a:buSzPts val="1260"/>
              <a:buChar char="?"/>
              <a:defRPr/>
            </a:lvl4pPr>
            <a:lvl5pPr indent="-342900" lvl="4" marL="2286000" algn="l">
              <a:lnSpc>
                <a:spcPct val="100000"/>
              </a:lnSpc>
              <a:spcBef>
                <a:spcPts val="360"/>
              </a:spcBef>
              <a:spcAft>
                <a:spcPts val="0"/>
              </a:spcAft>
              <a:buSzPts val="1800"/>
              <a:buChar char="•"/>
              <a:defRPr/>
            </a:lvl5pPr>
            <a:lvl6pPr indent="-320039" lvl="5" marL="2743200" algn="l">
              <a:lnSpc>
                <a:spcPct val="100000"/>
              </a:lnSpc>
              <a:spcBef>
                <a:spcPts val="360"/>
              </a:spcBef>
              <a:spcAft>
                <a:spcPts val="0"/>
              </a:spcAft>
              <a:buSzPts val="1440"/>
              <a:buChar char="⚫"/>
              <a:defRPr/>
            </a:lvl6pPr>
            <a:lvl7pPr indent="-331470" lvl="6" marL="3200400" algn="l">
              <a:lnSpc>
                <a:spcPct val="100000"/>
              </a:lnSpc>
              <a:spcBef>
                <a:spcPts val="360"/>
              </a:spcBef>
              <a:spcAft>
                <a:spcPts val="0"/>
              </a:spcAft>
              <a:buSzPts val="1620"/>
              <a:buChar char="•"/>
              <a:defRPr/>
            </a:lvl7pPr>
            <a:lvl8pPr indent="-342900" lvl="7" marL="3657600" algn="l">
              <a:lnSpc>
                <a:spcPct val="100000"/>
              </a:lnSpc>
              <a:spcBef>
                <a:spcPts val="360"/>
              </a:spcBef>
              <a:spcAft>
                <a:spcPts val="0"/>
              </a:spcAft>
              <a:buSzPts val="1800"/>
              <a:buChar char="•"/>
              <a:defRPr/>
            </a:lvl8pPr>
            <a:lvl9pPr indent="-331470" lvl="8" marL="4114800" algn="l">
              <a:lnSpc>
                <a:spcPct val="100000"/>
              </a:lnSpc>
              <a:spcBef>
                <a:spcPts val="360"/>
              </a:spcBef>
              <a:spcAft>
                <a:spcPts val="0"/>
              </a:spcAft>
              <a:buSzPts val="1620"/>
              <a:buChar char="•"/>
              <a:defRPr/>
            </a:lvl9pPr>
          </a:lstStyle>
          <a:p/>
        </p:txBody>
      </p:sp>
      <p:sp>
        <p:nvSpPr>
          <p:cNvPr id="85" name="Google Shape;85;p40"/>
          <p:cNvSpPr txBox="1"/>
          <p:nvPr>
            <p:ph idx="4" type="body"/>
          </p:nvPr>
        </p:nvSpPr>
        <p:spPr>
          <a:xfrm>
            <a:off x="4800600" y="2471383"/>
            <a:ext cx="4038600" cy="3822192"/>
          </a:xfrm>
          <a:prstGeom prst="rect">
            <a:avLst/>
          </a:prstGeom>
          <a:noFill/>
          <a:ln>
            <a:noFill/>
          </a:ln>
        </p:spPr>
        <p:txBody>
          <a:bodyPr anchorCtr="0" anchor="t" bIns="45700" lIns="91425" spcFirstLastPara="1" rIns="91425" wrap="square" tIns="45700">
            <a:normAutofit/>
          </a:bodyPr>
          <a:lstStyle>
            <a:lvl1pPr indent="-325755" lvl="0" marL="457200" algn="l">
              <a:lnSpc>
                <a:spcPct val="100000"/>
              </a:lnSpc>
              <a:spcBef>
                <a:spcPts val="360"/>
              </a:spcBef>
              <a:spcAft>
                <a:spcPts val="0"/>
              </a:spcAft>
              <a:buSzPts val="1530"/>
              <a:buChar char="⚫"/>
              <a:defRPr/>
            </a:lvl1pPr>
            <a:lvl2pPr indent="-308610" lvl="1" marL="914400" algn="l">
              <a:lnSpc>
                <a:spcPct val="100000"/>
              </a:lnSpc>
              <a:spcBef>
                <a:spcPts val="360"/>
              </a:spcBef>
              <a:spcAft>
                <a:spcPts val="0"/>
              </a:spcAft>
              <a:buSzPts val="1260"/>
              <a:buChar char="⚪"/>
              <a:defRPr/>
            </a:lvl2pPr>
            <a:lvl3pPr indent="-314325" lvl="2" marL="1371600" algn="l">
              <a:lnSpc>
                <a:spcPct val="100000"/>
              </a:lnSpc>
              <a:spcBef>
                <a:spcPts val="360"/>
              </a:spcBef>
              <a:spcAft>
                <a:spcPts val="0"/>
              </a:spcAft>
              <a:buSzPts val="1350"/>
              <a:buChar char="⯍"/>
              <a:defRPr/>
            </a:lvl3pPr>
            <a:lvl4pPr indent="-308610" lvl="3" marL="1828800" algn="l">
              <a:lnSpc>
                <a:spcPct val="100000"/>
              </a:lnSpc>
              <a:spcBef>
                <a:spcPts val="360"/>
              </a:spcBef>
              <a:spcAft>
                <a:spcPts val="0"/>
              </a:spcAft>
              <a:buSzPts val="1260"/>
              <a:buChar char="?"/>
              <a:defRPr/>
            </a:lvl4pPr>
            <a:lvl5pPr indent="-342900" lvl="4" marL="2286000" algn="l">
              <a:lnSpc>
                <a:spcPct val="100000"/>
              </a:lnSpc>
              <a:spcBef>
                <a:spcPts val="360"/>
              </a:spcBef>
              <a:spcAft>
                <a:spcPts val="0"/>
              </a:spcAft>
              <a:buSzPts val="1800"/>
              <a:buChar char="•"/>
              <a:defRPr/>
            </a:lvl5pPr>
            <a:lvl6pPr indent="-320039" lvl="5" marL="2743200" algn="l">
              <a:lnSpc>
                <a:spcPct val="100000"/>
              </a:lnSpc>
              <a:spcBef>
                <a:spcPts val="360"/>
              </a:spcBef>
              <a:spcAft>
                <a:spcPts val="0"/>
              </a:spcAft>
              <a:buSzPts val="1440"/>
              <a:buChar char="⚫"/>
              <a:defRPr/>
            </a:lvl6pPr>
            <a:lvl7pPr indent="-331470" lvl="6" marL="3200400" algn="l">
              <a:lnSpc>
                <a:spcPct val="100000"/>
              </a:lnSpc>
              <a:spcBef>
                <a:spcPts val="360"/>
              </a:spcBef>
              <a:spcAft>
                <a:spcPts val="0"/>
              </a:spcAft>
              <a:buSzPts val="1620"/>
              <a:buChar char="•"/>
              <a:defRPr/>
            </a:lvl7pPr>
            <a:lvl8pPr indent="-342900" lvl="7" marL="3657600" algn="l">
              <a:lnSpc>
                <a:spcPct val="100000"/>
              </a:lnSpc>
              <a:spcBef>
                <a:spcPts val="360"/>
              </a:spcBef>
              <a:spcAft>
                <a:spcPts val="0"/>
              </a:spcAft>
              <a:buSzPts val="1800"/>
              <a:buChar char="•"/>
              <a:defRPr/>
            </a:lvl8pPr>
            <a:lvl9pPr indent="-331470" lvl="8" marL="4114800" algn="l">
              <a:lnSpc>
                <a:spcPct val="100000"/>
              </a:lnSpc>
              <a:spcBef>
                <a:spcPts val="360"/>
              </a:spcBef>
              <a:spcAft>
                <a:spcPts val="0"/>
              </a:spcAft>
              <a:buSzPts val="1620"/>
              <a:buChar char="•"/>
              <a:defRPr/>
            </a:lvl9pPr>
          </a:lstStyle>
          <a:p/>
        </p:txBody>
      </p:sp>
      <p:sp>
        <p:nvSpPr>
          <p:cNvPr id="86" name="Google Shape;86;p40"/>
          <p:cNvSpPr/>
          <p:nvPr/>
        </p:nvSpPr>
        <p:spPr>
          <a:xfrm>
            <a:off x="4267200" y="956036"/>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87" name="Google Shape;87;p40"/>
          <p:cNvSpPr/>
          <p:nvPr/>
        </p:nvSpPr>
        <p:spPr>
          <a:xfrm>
            <a:off x="4361688" y="1050524"/>
            <a:ext cx="420624" cy="420624"/>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88" name="Google Shape;88;p40"/>
          <p:cNvSpPr txBox="1"/>
          <p:nvPr>
            <p:ph idx="12" type="sldNum"/>
          </p:nvPr>
        </p:nvSpPr>
        <p:spPr>
          <a:xfrm>
            <a:off x="4343400" y="1042416"/>
            <a:ext cx="457200" cy="441325"/>
          </a:xfrm>
          <a:prstGeom prst="rect">
            <a:avLst/>
          </a:prstGeom>
          <a:noFill/>
          <a:ln>
            <a:noFill/>
          </a:ln>
        </p:spPr>
        <p:txBody>
          <a:bodyPr anchorCtr="0" anchor="ctr" bIns="45700" lIns="45700" spcFirstLastPara="1" rIns="45700" wrap="square" tIns="45700">
            <a:normAutofit/>
          </a:bodyPr>
          <a:lstStyle>
            <a:lvl1pPr indent="0" lvl="0"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1pPr>
            <a:lvl2pPr indent="0" lvl="1"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2pPr>
            <a:lvl3pPr indent="0" lvl="2"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3pPr>
            <a:lvl4pPr indent="0" lvl="3"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4pPr>
            <a:lvl5pPr indent="0" lvl="4"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5pPr>
            <a:lvl6pPr indent="0" lvl="5"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6pPr>
            <a:lvl7pPr indent="0" lvl="6"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7pPr>
            <a:lvl8pPr indent="0" lvl="7"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8pPr>
            <a:lvl9pPr indent="0" lvl="8"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tr-TR"/>
              <a:t>‹#›</a:t>
            </a:fld>
            <a:endParaRPr/>
          </a:p>
        </p:txBody>
      </p:sp>
      <p:sp>
        <p:nvSpPr>
          <p:cNvPr id="89" name="Google Shape;89;p40"/>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rgbClr val="7A979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90" name="Shape 90"/>
        <p:cNvGrpSpPr/>
        <p:nvPr/>
      </p:nvGrpSpPr>
      <p:grpSpPr>
        <a:xfrm>
          <a:off x="0" y="0"/>
          <a:ext cx="0" cy="0"/>
          <a:chOff x="0" y="0"/>
          <a:chExt cx="0" cy="0"/>
        </a:xfrm>
      </p:grpSpPr>
      <p:sp>
        <p:nvSpPr>
          <p:cNvPr id="91" name="Google Shape;91;p41"/>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rgbClr val="7A979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41"/>
          <p:cNvSpPr txBox="1"/>
          <p:nvPr>
            <p:ph idx="10" type="dt"/>
          </p:nvPr>
        </p:nvSpPr>
        <p:spPr>
          <a:xfrm>
            <a:off x="5791200" y="6404984"/>
            <a:ext cx="3044952" cy="36576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41"/>
          <p:cNvSpPr txBox="1"/>
          <p:nvPr>
            <p:ph idx="11" type="ftr"/>
          </p:nvPr>
        </p:nvSpPr>
        <p:spPr>
          <a:xfrm>
            <a:off x="304800" y="6410848"/>
            <a:ext cx="3581400" cy="36576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41"/>
          <p:cNvSpPr txBox="1"/>
          <p:nvPr>
            <p:ph idx="12" type="sldNum"/>
          </p:nvPr>
        </p:nvSpPr>
        <p:spPr>
          <a:xfrm>
            <a:off x="4343400" y="1036020"/>
            <a:ext cx="457200" cy="441325"/>
          </a:xfrm>
          <a:prstGeom prst="rect">
            <a:avLst/>
          </a:prstGeom>
          <a:noFill/>
          <a:ln>
            <a:noFill/>
          </a:ln>
        </p:spPr>
        <p:txBody>
          <a:bodyPr anchorCtr="0" anchor="ctr" bIns="45700" lIns="45700" spcFirstLastPara="1" rIns="45700" wrap="square" tIns="45700">
            <a:normAutofit/>
          </a:bodyPr>
          <a:lstStyle>
            <a:lvl1pPr indent="0" lvl="0"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1pPr>
            <a:lvl2pPr indent="0" lvl="1"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2pPr>
            <a:lvl3pPr indent="0" lvl="2"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3pPr>
            <a:lvl4pPr indent="0" lvl="3"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4pPr>
            <a:lvl5pPr indent="0" lvl="4"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5pPr>
            <a:lvl6pPr indent="0" lvl="5"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6pPr>
            <a:lvl7pPr indent="0" lvl="6"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7pPr>
            <a:lvl8pPr indent="0" lvl="7"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8pPr>
            <a:lvl9pPr indent="0" lvl="8"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showMasterSp="0" type="blank">
  <p:cSld name="BLANK">
    <p:spTree>
      <p:nvGrpSpPr>
        <p:cNvPr id="95" name="Shape 95"/>
        <p:cNvGrpSpPr/>
        <p:nvPr/>
      </p:nvGrpSpPr>
      <p:grpSpPr>
        <a:xfrm>
          <a:off x="0" y="0"/>
          <a:ext cx="0" cy="0"/>
          <a:chOff x="0" y="0"/>
          <a:chExt cx="0" cy="0"/>
        </a:xfrm>
      </p:grpSpPr>
      <p:sp>
        <p:nvSpPr>
          <p:cNvPr id="96" name="Google Shape;96;p42"/>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97" name="Google Shape;97;p42"/>
          <p:cNvSpPr/>
          <p:nvPr/>
        </p:nvSpPr>
        <p:spPr>
          <a:xfrm>
            <a:off x="0" y="0"/>
            <a:ext cx="9144000" cy="15544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98" name="Google Shape;98;p42"/>
          <p:cNvSpPr/>
          <p:nvPr/>
        </p:nvSpPr>
        <p:spPr>
          <a:xfrm>
            <a:off x="899160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99" name="Google Shape;99;p42"/>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100" name="Google Shape;100;p42"/>
          <p:cNvSpPr/>
          <p:nvPr/>
        </p:nvSpPr>
        <p:spPr>
          <a:xfrm>
            <a:off x="146304" y="6391656"/>
            <a:ext cx="8833104" cy="30956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101" name="Google Shape;101;p42"/>
          <p:cNvSpPr/>
          <p:nvPr/>
        </p:nvSpPr>
        <p:spPr>
          <a:xfrm>
            <a:off x="152400" y="158496"/>
            <a:ext cx="8833104" cy="6547104"/>
          </a:xfrm>
          <a:prstGeom prst="rect">
            <a:avLst/>
          </a:prstGeom>
          <a:noFill/>
          <a:ln cap="flat" cmpd="sng" w="9525">
            <a:solidFill>
              <a:srgbClr val="7A9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102" name="Google Shape;102;p42"/>
          <p:cNvSpPr txBox="1"/>
          <p:nvPr>
            <p:ph idx="10" type="dt"/>
          </p:nvPr>
        </p:nvSpPr>
        <p:spPr>
          <a:xfrm>
            <a:off x="5791200" y="6404984"/>
            <a:ext cx="3044952" cy="36576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42"/>
          <p:cNvSpPr txBox="1"/>
          <p:nvPr>
            <p:ph idx="11" type="ftr"/>
          </p:nvPr>
        </p:nvSpPr>
        <p:spPr>
          <a:xfrm>
            <a:off x="304800" y="6410848"/>
            <a:ext cx="3581400" cy="36576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42"/>
          <p:cNvSpPr txBox="1"/>
          <p:nvPr>
            <p:ph idx="12" type="sldNum"/>
          </p:nvPr>
        </p:nvSpPr>
        <p:spPr>
          <a:xfrm>
            <a:off x="4267200" y="6324600"/>
            <a:ext cx="609600" cy="441324"/>
          </a:xfrm>
          <a:prstGeom prst="rect">
            <a:avLst/>
          </a:prstGeom>
          <a:noFill/>
          <a:ln>
            <a:noFill/>
          </a:ln>
        </p:spPr>
        <p:txBody>
          <a:bodyPr anchorCtr="0" anchor="ctr" bIns="45700" lIns="45700" spcFirstLastPara="1" rIns="45700" wrap="square" tIns="45700">
            <a:normAutofit/>
          </a:bodyPr>
          <a:lstStyle>
            <a:lvl1pPr indent="0" lvl="0" marL="0" marR="0" algn="ctr">
              <a:lnSpc>
                <a:spcPct val="100000"/>
              </a:lnSpc>
              <a:spcBef>
                <a:spcPts val="0"/>
              </a:spcBef>
              <a:spcAft>
                <a:spcPts val="0"/>
              </a:spcAft>
              <a:buClr>
                <a:srgbClr val="000000"/>
              </a:buClr>
              <a:buSzPts val="1600"/>
              <a:buFont typeface="Arial"/>
              <a:buNone/>
              <a:defRPr b="0" i="0" sz="1600" u="none" cap="none" strike="noStrike">
                <a:solidFill>
                  <a:srgbClr val="FFFFFF"/>
                </a:solidFill>
                <a:latin typeface="Georgia"/>
                <a:ea typeface="Georgia"/>
                <a:cs typeface="Georgia"/>
                <a:sym typeface="Georgia"/>
              </a:defRPr>
            </a:lvl1pPr>
            <a:lvl2pPr indent="0" lvl="1" marL="0" marR="0" algn="ctr">
              <a:lnSpc>
                <a:spcPct val="100000"/>
              </a:lnSpc>
              <a:spcBef>
                <a:spcPts val="0"/>
              </a:spcBef>
              <a:spcAft>
                <a:spcPts val="0"/>
              </a:spcAft>
              <a:buClr>
                <a:srgbClr val="000000"/>
              </a:buClr>
              <a:buSzPts val="1600"/>
              <a:buFont typeface="Arial"/>
              <a:buNone/>
              <a:defRPr b="0" i="0" sz="1600" u="none" cap="none" strike="noStrike">
                <a:solidFill>
                  <a:srgbClr val="FFFFFF"/>
                </a:solidFill>
                <a:latin typeface="Georgia"/>
                <a:ea typeface="Georgia"/>
                <a:cs typeface="Georgia"/>
                <a:sym typeface="Georgia"/>
              </a:defRPr>
            </a:lvl2pPr>
            <a:lvl3pPr indent="0" lvl="2" marL="0" marR="0" algn="ctr">
              <a:lnSpc>
                <a:spcPct val="100000"/>
              </a:lnSpc>
              <a:spcBef>
                <a:spcPts val="0"/>
              </a:spcBef>
              <a:spcAft>
                <a:spcPts val="0"/>
              </a:spcAft>
              <a:buClr>
                <a:srgbClr val="000000"/>
              </a:buClr>
              <a:buSzPts val="1600"/>
              <a:buFont typeface="Arial"/>
              <a:buNone/>
              <a:defRPr b="0" i="0" sz="1600" u="none" cap="none" strike="noStrike">
                <a:solidFill>
                  <a:srgbClr val="FFFFFF"/>
                </a:solidFill>
                <a:latin typeface="Georgia"/>
                <a:ea typeface="Georgia"/>
                <a:cs typeface="Georgia"/>
                <a:sym typeface="Georgia"/>
              </a:defRPr>
            </a:lvl3pPr>
            <a:lvl4pPr indent="0" lvl="3" marL="0" marR="0" algn="ctr">
              <a:lnSpc>
                <a:spcPct val="100000"/>
              </a:lnSpc>
              <a:spcBef>
                <a:spcPts val="0"/>
              </a:spcBef>
              <a:spcAft>
                <a:spcPts val="0"/>
              </a:spcAft>
              <a:buClr>
                <a:srgbClr val="000000"/>
              </a:buClr>
              <a:buSzPts val="1600"/>
              <a:buFont typeface="Arial"/>
              <a:buNone/>
              <a:defRPr b="0" i="0" sz="1600" u="none" cap="none" strike="noStrike">
                <a:solidFill>
                  <a:srgbClr val="FFFFFF"/>
                </a:solidFill>
                <a:latin typeface="Georgia"/>
                <a:ea typeface="Georgia"/>
                <a:cs typeface="Georgia"/>
                <a:sym typeface="Georgia"/>
              </a:defRPr>
            </a:lvl4pPr>
            <a:lvl5pPr indent="0" lvl="4" marL="0" marR="0" algn="ctr">
              <a:lnSpc>
                <a:spcPct val="100000"/>
              </a:lnSpc>
              <a:spcBef>
                <a:spcPts val="0"/>
              </a:spcBef>
              <a:spcAft>
                <a:spcPts val="0"/>
              </a:spcAft>
              <a:buClr>
                <a:srgbClr val="000000"/>
              </a:buClr>
              <a:buSzPts val="1600"/>
              <a:buFont typeface="Arial"/>
              <a:buNone/>
              <a:defRPr b="0" i="0" sz="1600" u="none" cap="none" strike="noStrike">
                <a:solidFill>
                  <a:srgbClr val="FFFFFF"/>
                </a:solidFill>
                <a:latin typeface="Georgia"/>
                <a:ea typeface="Georgia"/>
                <a:cs typeface="Georgia"/>
                <a:sym typeface="Georgia"/>
              </a:defRPr>
            </a:lvl5pPr>
            <a:lvl6pPr indent="0" lvl="5" marL="0" marR="0" algn="ctr">
              <a:lnSpc>
                <a:spcPct val="100000"/>
              </a:lnSpc>
              <a:spcBef>
                <a:spcPts val="0"/>
              </a:spcBef>
              <a:spcAft>
                <a:spcPts val="0"/>
              </a:spcAft>
              <a:buClr>
                <a:srgbClr val="000000"/>
              </a:buClr>
              <a:buSzPts val="1600"/>
              <a:buFont typeface="Arial"/>
              <a:buNone/>
              <a:defRPr b="0" i="0" sz="1600" u="none" cap="none" strike="noStrike">
                <a:solidFill>
                  <a:srgbClr val="FFFFFF"/>
                </a:solidFill>
                <a:latin typeface="Georgia"/>
                <a:ea typeface="Georgia"/>
                <a:cs typeface="Georgia"/>
                <a:sym typeface="Georgia"/>
              </a:defRPr>
            </a:lvl6pPr>
            <a:lvl7pPr indent="0" lvl="6" marL="0" marR="0" algn="ctr">
              <a:lnSpc>
                <a:spcPct val="100000"/>
              </a:lnSpc>
              <a:spcBef>
                <a:spcPts val="0"/>
              </a:spcBef>
              <a:spcAft>
                <a:spcPts val="0"/>
              </a:spcAft>
              <a:buClr>
                <a:srgbClr val="000000"/>
              </a:buClr>
              <a:buSzPts val="1600"/>
              <a:buFont typeface="Arial"/>
              <a:buNone/>
              <a:defRPr b="0" i="0" sz="1600" u="none" cap="none" strike="noStrike">
                <a:solidFill>
                  <a:srgbClr val="FFFFFF"/>
                </a:solidFill>
                <a:latin typeface="Georgia"/>
                <a:ea typeface="Georgia"/>
                <a:cs typeface="Georgia"/>
                <a:sym typeface="Georgia"/>
              </a:defRPr>
            </a:lvl7pPr>
            <a:lvl8pPr indent="0" lvl="7" marL="0" marR="0" algn="ctr">
              <a:lnSpc>
                <a:spcPct val="100000"/>
              </a:lnSpc>
              <a:spcBef>
                <a:spcPts val="0"/>
              </a:spcBef>
              <a:spcAft>
                <a:spcPts val="0"/>
              </a:spcAft>
              <a:buClr>
                <a:srgbClr val="000000"/>
              </a:buClr>
              <a:buSzPts val="1600"/>
              <a:buFont typeface="Arial"/>
              <a:buNone/>
              <a:defRPr b="0" i="0" sz="1600" u="none" cap="none" strike="noStrike">
                <a:solidFill>
                  <a:srgbClr val="FFFFFF"/>
                </a:solidFill>
                <a:latin typeface="Georgia"/>
                <a:ea typeface="Georgia"/>
                <a:cs typeface="Georgia"/>
                <a:sym typeface="Georgia"/>
              </a:defRPr>
            </a:lvl8pPr>
            <a:lvl9pPr indent="0" lvl="8" marL="0" marR="0" algn="ctr">
              <a:lnSpc>
                <a:spcPct val="100000"/>
              </a:lnSpc>
              <a:spcBef>
                <a:spcPts val="0"/>
              </a:spcBef>
              <a:spcAft>
                <a:spcPts val="0"/>
              </a:spcAft>
              <a:buClr>
                <a:srgbClr val="000000"/>
              </a:buClr>
              <a:buSzPts val="1600"/>
              <a:buFont typeface="Arial"/>
              <a:buNone/>
              <a:defRPr b="0" i="0" sz="1600" u="none" cap="none" strike="noStrike">
                <a:solidFill>
                  <a:srgbClr val="FFFFFF"/>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showMasterSp="0" type="objTx">
  <p:cSld name="OBJECT_WITH_CAPTION_TEXT">
    <p:bg>
      <p:bgPr>
        <a:solidFill>
          <a:schemeClr val="lt1"/>
        </a:solidFill>
      </p:bgPr>
    </p:bg>
    <p:spTree>
      <p:nvGrpSpPr>
        <p:cNvPr id="105" name="Shape 105"/>
        <p:cNvGrpSpPr/>
        <p:nvPr/>
      </p:nvGrpSpPr>
      <p:grpSpPr>
        <a:xfrm>
          <a:off x="0" y="0"/>
          <a:ext cx="0" cy="0"/>
          <a:chOff x="0" y="0"/>
          <a:chExt cx="0" cy="0"/>
        </a:xfrm>
      </p:grpSpPr>
      <p:sp>
        <p:nvSpPr>
          <p:cNvPr id="106" name="Google Shape;106;p43"/>
          <p:cNvSpPr/>
          <p:nvPr/>
        </p:nvSpPr>
        <p:spPr>
          <a:xfrm>
            <a:off x="152400" y="152400"/>
            <a:ext cx="8833104" cy="3048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107" name="Google Shape;107;p43"/>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108" name="Google Shape;108;p43"/>
          <p:cNvSpPr/>
          <p:nvPr/>
        </p:nvSpPr>
        <p:spPr>
          <a:xfrm>
            <a:off x="899160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109" name="Google Shape;109;p43"/>
          <p:cNvSpPr/>
          <p:nvPr/>
        </p:nvSpPr>
        <p:spPr>
          <a:xfrm>
            <a:off x="0" y="0"/>
            <a:ext cx="9144000" cy="118872"/>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110" name="Google Shape;110;p43"/>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111" name="Google Shape;111;p43"/>
          <p:cNvSpPr/>
          <p:nvPr/>
        </p:nvSpPr>
        <p:spPr>
          <a:xfrm>
            <a:off x="152400" y="609600"/>
            <a:ext cx="2743200" cy="586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112" name="Google Shape;112;p43"/>
          <p:cNvSpPr txBox="1"/>
          <p:nvPr>
            <p:ph type="title"/>
          </p:nvPr>
        </p:nvSpPr>
        <p:spPr>
          <a:xfrm>
            <a:off x="381000" y="914400"/>
            <a:ext cx="2362200" cy="990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FFFFFF"/>
              </a:buClr>
              <a:buSzPts val="2200"/>
              <a:buFont typeface="Georgia"/>
              <a:buNone/>
              <a:defRPr b="1" sz="2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43"/>
          <p:cNvSpPr txBox="1"/>
          <p:nvPr>
            <p:ph idx="1" type="body"/>
          </p:nvPr>
        </p:nvSpPr>
        <p:spPr>
          <a:xfrm>
            <a:off x="381000" y="1981200"/>
            <a:ext cx="2362200" cy="41449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20"/>
              </a:spcBef>
              <a:spcAft>
                <a:spcPts val="0"/>
              </a:spcAft>
              <a:buSzPts val="1360"/>
              <a:buNone/>
              <a:defRPr sz="1600">
                <a:solidFill>
                  <a:srgbClr val="FFFFFF"/>
                </a:solidFill>
              </a:defRPr>
            </a:lvl1pPr>
            <a:lvl2pPr indent="-228600" lvl="1" marL="914400" algn="l">
              <a:lnSpc>
                <a:spcPct val="100000"/>
              </a:lnSpc>
              <a:spcBef>
                <a:spcPts val="1000"/>
              </a:spcBef>
              <a:spcAft>
                <a:spcPts val="0"/>
              </a:spcAft>
              <a:buSzPts val="840"/>
              <a:buNone/>
              <a:defRPr sz="1200"/>
            </a:lvl2pPr>
            <a:lvl3pPr indent="-228600" lvl="2" marL="1371600" algn="l">
              <a:lnSpc>
                <a:spcPct val="100000"/>
              </a:lnSpc>
              <a:spcBef>
                <a:spcPts val="200"/>
              </a:spcBef>
              <a:spcAft>
                <a:spcPts val="0"/>
              </a:spcAft>
              <a:buSzPts val="750"/>
              <a:buNone/>
              <a:defRPr sz="1000"/>
            </a:lvl3pPr>
            <a:lvl4pPr indent="-228600" lvl="3" marL="1828800" algn="l">
              <a:lnSpc>
                <a:spcPct val="100000"/>
              </a:lnSpc>
              <a:spcBef>
                <a:spcPts val="180"/>
              </a:spcBef>
              <a:spcAft>
                <a:spcPts val="0"/>
              </a:spcAft>
              <a:buSzPts val="630"/>
              <a:buNone/>
              <a:defRPr sz="900"/>
            </a:lvl4pPr>
            <a:lvl5pPr indent="-228600" lvl="4" marL="2286000" algn="l">
              <a:lnSpc>
                <a:spcPct val="100000"/>
              </a:lnSpc>
              <a:spcBef>
                <a:spcPts val="180"/>
              </a:spcBef>
              <a:spcAft>
                <a:spcPts val="0"/>
              </a:spcAft>
              <a:buSzPts val="900"/>
              <a:buFont typeface="Georgia"/>
              <a:buNone/>
              <a:defRPr sz="900"/>
            </a:lvl5pPr>
            <a:lvl6pPr indent="-320039" lvl="5" marL="2743200" algn="l">
              <a:lnSpc>
                <a:spcPct val="100000"/>
              </a:lnSpc>
              <a:spcBef>
                <a:spcPts val="360"/>
              </a:spcBef>
              <a:spcAft>
                <a:spcPts val="0"/>
              </a:spcAft>
              <a:buSzPts val="1440"/>
              <a:buChar char="⚫"/>
              <a:defRPr/>
            </a:lvl6pPr>
            <a:lvl7pPr indent="-331470" lvl="6" marL="3200400" algn="l">
              <a:lnSpc>
                <a:spcPct val="100000"/>
              </a:lnSpc>
              <a:spcBef>
                <a:spcPts val="360"/>
              </a:spcBef>
              <a:spcAft>
                <a:spcPts val="0"/>
              </a:spcAft>
              <a:buSzPts val="1620"/>
              <a:buChar char="•"/>
              <a:defRPr/>
            </a:lvl7pPr>
            <a:lvl8pPr indent="-342900" lvl="7" marL="3657600" algn="l">
              <a:lnSpc>
                <a:spcPct val="100000"/>
              </a:lnSpc>
              <a:spcBef>
                <a:spcPts val="360"/>
              </a:spcBef>
              <a:spcAft>
                <a:spcPts val="0"/>
              </a:spcAft>
              <a:buSzPts val="1800"/>
              <a:buChar char="•"/>
              <a:defRPr/>
            </a:lvl8pPr>
            <a:lvl9pPr indent="-331470" lvl="8" marL="4114800" algn="l">
              <a:lnSpc>
                <a:spcPct val="100000"/>
              </a:lnSpc>
              <a:spcBef>
                <a:spcPts val="360"/>
              </a:spcBef>
              <a:spcAft>
                <a:spcPts val="0"/>
              </a:spcAft>
              <a:buSzPts val="1620"/>
              <a:buChar char="•"/>
              <a:defRPr/>
            </a:lvl9pPr>
          </a:lstStyle>
          <a:p/>
        </p:txBody>
      </p:sp>
      <p:sp>
        <p:nvSpPr>
          <p:cNvPr id="114" name="Google Shape;114;p43"/>
          <p:cNvSpPr/>
          <p:nvPr/>
        </p:nvSpPr>
        <p:spPr>
          <a:xfrm>
            <a:off x="152400" y="152400"/>
            <a:ext cx="8833104" cy="6547104"/>
          </a:xfrm>
          <a:prstGeom prst="rect">
            <a:avLst/>
          </a:prstGeom>
          <a:noFill/>
          <a:ln cap="flat" cmpd="sng" w="9525">
            <a:solidFill>
              <a:srgbClr val="7A9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cxnSp>
        <p:nvCxnSpPr>
          <p:cNvPr id="115" name="Google Shape;115;p43"/>
          <p:cNvCxnSpPr/>
          <p:nvPr/>
        </p:nvCxnSpPr>
        <p:spPr>
          <a:xfrm>
            <a:off x="152400" y="533400"/>
            <a:ext cx="8833104" cy="0"/>
          </a:xfrm>
          <a:prstGeom prst="straightConnector1">
            <a:avLst/>
          </a:prstGeom>
          <a:noFill/>
          <a:ln cap="flat" cmpd="sng" w="11425">
            <a:solidFill>
              <a:srgbClr val="7A9798"/>
            </a:solidFill>
            <a:prstDash val="dash"/>
            <a:round/>
            <a:headEnd len="sm" w="sm" type="none"/>
            <a:tailEnd len="sm" w="sm" type="none"/>
          </a:ln>
        </p:spPr>
      </p:cxnSp>
      <p:sp>
        <p:nvSpPr>
          <p:cNvPr id="116" name="Google Shape;116;p43"/>
          <p:cNvSpPr txBox="1"/>
          <p:nvPr>
            <p:ph idx="2" type="body"/>
          </p:nvPr>
        </p:nvSpPr>
        <p:spPr>
          <a:xfrm>
            <a:off x="3124200" y="685800"/>
            <a:ext cx="5638800" cy="5410200"/>
          </a:xfrm>
          <a:prstGeom prst="rect">
            <a:avLst/>
          </a:prstGeom>
          <a:noFill/>
          <a:ln>
            <a:noFill/>
          </a:ln>
        </p:spPr>
        <p:txBody>
          <a:bodyPr anchorCtr="0" anchor="t" bIns="45700" lIns="91425" spcFirstLastPara="1" rIns="91425" wrap="square" tIns="45700">
            <a:normAutofit/>
          </a:bodyPr>
          <a:lstStyle>
            <a:lvl1pPr indent="-325755" lvl="0" marL="457200" algn="l">
              <a:lnSpc>
                <a:spcPct val="100000"/>
              </a:lnSpc>
              <a:spcBef>
                <a:spcPts val="360"/>
              </a:spcBef>
              <a:spcAft>
                <a:spcPts val="0"/>
              </a:spcAft>
              <a:buSzPts val="1530"/>
              <a:buChar char="⚫"/>
              <a:defRPr/>
            </a:lvl1pPr>
            <a:lvl2pPr indent="-308610" lvl="1" marL="914400" algn="l">
              <a:lnSpc>
                <a:spcPct val="100000"/>
              </a:lnSpc>
              <a:spcBef>
                <a:spcPts val="360"/>
              </a:spcBef>
              <a:spcAft>
                <a:spcPts val="0"/>
              </a:spcAft>
              <a:buSzPts val="1260"/>
              <a:buChar char="⚪"/>
              <a:defRPr/>
            </a:lvl2pPr>
            <a:lvl3pPr indent="-314325" lvl="2" marL="1371600" algn="l">
              <a:lnSpc>
                <a:spcPct val="100000"/>
              </a:lnSpc>
              <a:spcBef>
                <a:spcPts val="360"/>
              </a:spcBef>
              <a:spcAft>
                <a:spcPts val="0"/>
              </a:spcAft>
              <a:buSzPts val="1350"/>
              <a:buChar char="⯍"/>
              <a:defRPr/>
            </a:lvl3pPr>
            <a:lvl4pPr indent="-308610" lvl="3" marL="1828800" algn="l">
              <a:lnSpc>
                <a:spcPct val="100000"/>
              </a:lnSpc>
              <a:spcBef>
                <a:spcPts val="360"/>
              </a:spcBef>
              <a:spcAft>
                <a:spcPts val="0"/>
              </a:spcAft>
              <a:buSzPts val="1260"/>
              <a:buChar char="?"/>
              <a:defRPr/>
            </a:lvl4pPr>
            <a:lvl5pPr indent="-342900" lvl="4" marL="2286000" algn="l">
              <a:lnSpc>
                <a:spcPct val="100000"/>
              </a:lnSpc>
              <a:spcBef>
                <a:spcPts val="360"/>
              </a:spcBef>
              <a:spcAft>
                <a:spcPts val="0"/>
              </a:spcAft>
              <a:buSzPts val="1800"/>
              <a:buChar char="•"/>
              <a:defRPr/>
            </a:lvl5pPr>
            <a:lvl6pPr indent="-320039" lvl="5" marL="2743200" algn="l">
              <a:lnSpc>
                <a:spcPct val="100000"/>
              </a:lnSpc>
              <a:spcBef>
                <a:spcPts val="360"/>
              </a:spcBef>
              <a:spcAft>
                <a:spcPts val="0"/>
              </a:spcAft>
              <a:buSzPts val="1440"/>
              <a:buChar char="⚫"/>
              <a:defRPr/>
            </a:lvl6pPr>
            <a:lvl7pPr indent="-331470" lvl="6" marL="3200400" algn="l">
              <a:lnSpc>
                <a:spcPct val="100000"/>
              </a:lnSpc>
              <a:spcBef>
                <a:spcPts val="360"/>
              </a:spcBef>
              <a:spcAft>
                <a:spcPts val="0"/>
              </a:spcAft>
              <a:buSzPts val="1620"/>
              <a:buChar char="•"/>
              <a:defRPr/>
            </a:lvl7pPr>
            <a:lvl8pPr indent="-342900" lvl="7" marL="3657600" algn="l">
              <a:lnSpc>
                <a:spcPct val="100000"/>
              </a:lnSpc>
              <a:spcBef>
                <a:spcPts val="360"/>
              </a:spcBef>
              <a:spcAft>
                <a:spcPts val="0"/>
              </a:spcAft>
              <a:buSzPts val="1800"/>
              <a:buChar char="•"/>
              <a:defRPr/>
            </a:lvl8pPr>
            <a:lvl9pPr indent="-331470" lvl="8" marL="4114800" algn="l">
              <a:lnSpc>
                <a:spcPct val="100000"/>
              </a:lnSpc>
              <a:spcBef>
                <a:spcPts val="360"/>
              </a:spcBef>
              <a:spcAft>
                <a:spcPts val="0"/>
              </a:spcAft>
              <a:buSzPts val="1620"/>
              <a:buChar char="•"/>
              <a:defRPr/>
            </a:lvl9pPr>
          </a:lstStyle>
          <a:p/>
        </p:txBody>
      </p:sp>
      <p:sp>
        <p:nvSpPr>
          <p:cNvPr id="117" name="Google Shape;117;p43"/>
          <p:cNvSpPr/>
          <p:nvPr/>
        </p:nvSpPr>
        <p:spPr>
          <a:xfrm>
            <a:off x="1295400" y="228600"/>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118" name="Google Shape;118;p43"/>
          <p:cNvSpPr/>
          <p:nvPr/>
        </p:nvSpPr>
        <p:spPr>
          <a:xfrm>
            <a:off x="1389888" y="323088"/>
            <a:ext cx="420624" cy="420624"/>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119" name="Google Shape;119;p43"/>
          <p:cNvSpPr txBox="1"/>
          <p:nvPr>
            <p:ph idx="12" type="sldNum"/>
          </p:nvPr>
        </p:nvSpPr>
        <p:spPr>
          <a:xfrm>
            <a:off x="1371600" y="312738"/>
            <a:ext cx="457200" cy="441325"/>
          </a:xfrm>
          <a:prstGeom prst="rect">
            <a:avLst/>
          </a:prstGeom>
          <a:noFill/>
          <a:ln>
            <a:noFill/>
          </a:ln>
        </p:spPr>
        <p:txBody>
          <a:bodyPr anchorCtr="0" anchor="ctr" bIns="45700" lIns="45700" spcFirstLastPara="1" rIns="45700" wrap="square" tIns="45700">
            <a:normAutofit/>
          </a:bodyPr>
          <a:lstStyle>
            <a:lvl1pPr indent="0" lvl="0"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1pPr>
            <a:lvl2pPr indent="0" lvl="1"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2pPr>
            <a:lvl3pPr indent="0" lvl="2"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3pPr>
            <a:lvl4pPr indent="0" lvl="3"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4pPr>
            <a:lvl5pPr indent="0" lvl="4"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5pPr>
            <a:lvl6pPr indent="0" lvl="5"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6pPr>
            <a:lvl7pPr indent="0" lvl="6"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7pPr>
            <a:lvl8pPr indent="0" lvl="7"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8pPr>
            <a:lvl9pPr indent="0" lvl="8"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tr-TR"/>
              <a:t>‹#›</a:t>
            </a:fld>
            <a:endParaRPr/>
          </a:p>
        </p:txBody>
      </p:sp>
      <p:sp>
        <p:nvSpPr>
          <p:cNvPr id="120" name="Google Shape;120;p43"/>
          <p:cNvSpPr/>
          <p:nvPr/>
        </p:nvSpPr>
        <p:spPr>
          <a:xfrm>
            <a:off x="149352" y="6388385"/>
            <a:ext cx="8833104" cy="30956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121" name="Google Shape;121;p43"/>
          <p:cNvSpPr txBox="1"/>
          <p:nvPr>
            <p:ph idx="10" type="dt"/>
          </p:nvPr>
        </p:nvSpPr>
        <p:spPr>
          <a:xfrm>
            <a:off x="5791200" y="6404984"/>
            <a:ext cx="3044952" cy="36576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43"/>
          <p:cNvSpPr txBox="1"/>
          <p:nvPr>
            <p:ph idx="11" type="ftr"/>
          </p:nvPr>
        </p:nvSpPr>
        <p:spPr>
          <a:xfrm>
            <a:off x="301752" y="6410848"/>
            <a:ext cx="3383280" cy="36576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showMasterSp="0" type="picTx">
  <p:cSld name="PICTURE_WITH_CAPTION_TEXT">
    <p:spTree>
      <p:nvGrpSpPr>
        <p:cNvPr id="123" name="Shape 123"/>
        <p:cNvGrpSpPr/>
        <p:nvPr/>
      </p:nvGrpSpPr>
      <p:grpSpPr>
        <a:xfrm>
          <a:off x="0" y="0"/>
          <a:ext cx="0" cy="0"/>
          <a:chOff x="0" y="0"/>
          <a:chExt cx="0" cy="0"/>
        </a:xfrm>
      </p:grpSpPr>
      <p:cxnSp>
        <p:nvCxnSpPr>
          <p:cNvPr id="124" name="Google Shape;124;p44"/>
          <p:cNvCxnSpPr/>
          <p:nvPr/>
        </p:nvCxnSpPr>
        <p:spPr>
          <a:xfrm>
            <a:off x="152400" y="533400"/>
            <a:ext cx="8833104" cy="0"/>
          </a:xfrm>
          <a:prstGeom prst="straightConnector1">
            <a:avLst/>
          </a:prstGeom>
          <a:noFill/>
          <a:ln cap="flat" cmpd="sng" w="11425">
            <a:solidFill>
              <a:srgbClr val="7A9798"/>
            </a:solidFill>
            <a:prstDash val="dash"/>
            <a:round/>
            <a:headEnd len="sm" w="sm" type="none"/>
            <a:tailEnd len="sm" w="sm" type="none"/>
          </a:ln>
        </p:spPr>
      </p:cxnSp>
      <p:sp>
        <p:nvSpPr>
          <p:cNvPr id="125" name="Google Shape;125;p44"/>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126" name="Google Shape;126;p44"/>
          <p:cNvSpPr/>
          <p:nvPr/>
        </p:nvSpPr>
        <p:spPr>
          <a:xfrm>
            <a:off x="899160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127" name="Google Shape;127;p44"/>
          <p:cNvSpPr/>
          <p:nvPr/>
        </p:nvSpPr>
        <p:spPr>
          <a:xfrm>
            <a:off x="0" y="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128" name="Google Shape;128;p44"/>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129" name="Google Shape;129;p44"/>
          <p:cNvSpPr/>
          <p:nvPr/>
        </p:nvSpPr>
        <p:spPr>
          <a:xfrm>
            <a:off x="152400" y="152400"/>
            <a:ext cx="8833104" cy="30175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130" name="Google Shape;130;p44"/>
          <p:cNvSpPr/>
          <p:nvPr/>
        </p:nvSpPr>
        <p:spPr>
          <a:xfrm>
            <a:off x="152400" y="609600"/>
            <a:ext cx="2743200" cy="586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131" name="Google Shape;131;p44"/>
          <p:cNvSpPr/>
          <p:nvPr/>
        </p:nvSpPr>
        <p:spPr>
          <a:xfrm>
            <a:off x="152400" y="155448"/>
            <a:ext cx="8833104" cy="6547104"/>
          </a:xfrm>
          <a:prstGeom prst="rect">
            <a:avLst/>
          </a:prstGeom>
          <a:noFill/>
          <a:ln cap="flat" cmpd="sng" w="9525">
            <a:solidFill>
              <a:srgbClr val="7A9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132" name="Google Shape;132;p44"/>
          <p:cNvSpPr/>
          <p:nvPr/>
        </p:nvSpPr>
        <p:spPr>
          <a:xfrm>
            <a:off x="1295400" y="228600"/>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133" name="Google Shape;133;p44"/>
          <p:cNvSpPr/>
          <p:nvPr/>
        </p:nvSpPr>
        <p:spPr>
          <a:xfrm>
            <a:off x="1389888" y="323088"/>
            <a:ext cx="420624" cy="420624"/>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134" name="Google Shape;134;p44"/>
          <p:cNvSpPr txBox="1"/>
          <p:nvPr>
            <p:ph idx="12" type="sldNum"/>
          </p:nvPr>
        </p:nvSpPr>
        <p:spPr>
          <a:xfrm>
            <a:off x="1371600" y="312738"/>
            <a:ext cx="457200" cy="441325"/>
          </a:xfrm>
          <a:prstGeom prst="rect">
            <a:avLst/>
          </a:prstGeom>
          <a:noFill/>
          <a:ln>
            <a:noFill/>
          </a:ln>
        </p:spPr>
        <p:txBody>
          <a:bodyPr anchorCtr="0" anchor="ctr" bIns="45700" lIns="45700" spcFirstLastPara="1" rIns="45700" wrap="square" tIns="45700">
            <a:normAutofit/>
          </a:bodyPr>
          <a:lstStyle>
            <a:lvl1pPr indent="0" lvl="0"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1pPr>
            <a:lvl2pPr indent="0" lvl="1"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2pPr>
            <a:lvl3pPr indent="0" lvl="2"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3pPr>
            <a:lvl4pPr indent="0" lvl="3"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4pPr>
            <a:lvl5pPr indent="0" lvl="4"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5pPr>
            <a:lvl6pPr indent="0" lvl="5"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6pPr>
            <a:lvl7pPr indent="0" lvl="6"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7pPr>
            <a:lvl8pPr indent="0" lvl="7"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8pPr>
            <a:lvl9pPr indent="0" lvl="8"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tr-TR"/>
              <a:t>‹#›</a:t>
            </a:fld>
            <a:endParaRPr/>
          </a:p>
        </p:txBody>
      </p:sp>
      <p:sp>
        <p:nvSpPr>
          <p:cNvPr id="135" name="Google Shape;135;p44"/>
          <p:cNvSpPr txBox="1"/>
          <p:nvPr>
            <p:ph type="title"/>
          </p:nvPr>
        </p:nvSpPr>
        <p:spPr>
          <a:xfrm>
            <a:off x="3000375" y="5029200"/>
            <a:ext cx="5867400" cy="1219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2"/>
              </a:buClr>
              <a:buSzPts val="2400"/>
              <a:buFont typeface="Georgia"/>
              <a:buNone/>
              <a:defRPr b="1" sz="2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44"/>
          <p:cNvSpPr/>
          <p:nvPr>
            <p:ph idx="2" type="pic"/>
          </p:nvPr>
        </p:nvSpPr>
        <p:spPr>
          <a:xfrm>
            <a:off x="3000375" y="609600"/>
            <a:ext cx="5867400" cy="4267200"/>
          </a:xfrm>
          <a:prstGeom prst="rect">
            <a:avLst/>
          </a:prstGeom>
          <a:noFill/>
          <a:ln>
            <a:noFill/>
          </a:ln>
        </p:spPr>
      </p:sp>
      <p:sp>
        <p:nvSpPr>
          <p:cNvPr id="137" name="Google Shape;137;p44"/>
          <p:cNvSpPr txBox="1"/>
          <p:nvPr>
            <p:ph idx="1" type="body"/>
          </p:nvPr>
        </p:nvSpPr>
        <p:spPr>
          <a:xfrm>
            <a:off x="381000" y="990600"/>
            <a:ext cx="2438400" cy="5257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20"/>
              </a:spcBef>
              <a:spcAft>
                <a:spcPts val="0"/>
              </a:spcAft>
              <a:buSzPts val="1360"/>
              <a:buFont typeface="Georgia"/>
              <a:buNone/>
              <a:defRPr sz="1600">
                <a:solidFill>
                  <a:srgbClr val="FFFFFF"/>
                </a:solidFill>
              </a:defRPr>
            </a:lvl1pPr>
            <a:lvl2pPr indent="-281940" lvl="1" marL="914400" algn="l">
              <a:lnSpc>
                <a:spcPct val="100000"/>
              </a:lnSpc>
              <a:spcBef>
                <a:spcPts val="1000"/>
              </a:spcBef>
              <a:spcAft>
                <a:spcPts val="0"/>
              </a:spcAft>
              <a:buSzPts val="840"/>
              <a:buChar char="⚪"/>
              <a:defRPr sz="1200"/>
            </a:lvl2pPr>
            <a:lvl3pPr indent="-276225" lvl="2" marL="1371600" algn="l">
              <a:lnSpc>
                <a:spcPct val="100000"/>
              </a:lnSpc>
              <a:spcBef>
                <a:spcPts val="200"/>
              </a:spcBef>
              <a:spcAft>
                <a:spcPts val="0"/>
              </a:spcAft>
              <a:buSzPts val="750"/>
              <a:buChar char="⯍"/>
              <a:defRPr sz="1000"/>
            </a:lvl3pPr>
            <a:lvl4pPr indent="-268605" lvl="3" marL="1828800" algn="l">
              <a:lnSpc>
                <a:spcPct val="100000"/>
              </a:lnSpc>
              <a:spcBef>
                <a:spcPts val="180"/>
              </a:spcBef>
              <a:spcAft>
                <a:spcPts val="0"/>
              </a:spcAft>
              <a:buSzPts val="630"/>
              <a:buChar char="?"/>
              <a:defRPr sz="900"/>
            </a:lvl4pPr>
            <a:lvl5pPr indent="-285750" lvl="4" marL="2286000" algn="l">
              <a:lnSpc>
                <a:spcPct val="100000"/>
              </a:lnSpc>
              <a:spcBef>
                <a:spcPts val="180"/>
              </a:spcBef>
              <a:spcAft>
                <a:spcPts val="0"/>
              </a:spcAft>
              <a:buSzPts val="900"/>
              <a:buFont typeface="Georgia"/>
              <a:buChar char="•"/>
              <a:defRPr sz="900"/>
            </a:lvl5pPr>
            <a:lvl6pPr indent="-320039" lvl="5" marL="2743200" algn="l">
              <a:lnSpc>
                <a:spcPct val="100000"/>
              </a:lnSpc>
              <a:spcBef>
                <a:spcPts val="360"/>
              </a:spcBef>
              <a:spcAft>
                <a:spcPts val="0"/>
              </a:spcAft>
              <a:buSzPts val="1440"/>
              <a:buChar char="⚫"/>
              <a:defRPr/>
            </a:lvl6pPr>
            <a:lvl7pPr indent="-331470" lvl="6" marL="3200400" algn="l">
              <a:lnSpc>
                <a:spcPct val="100000"/>
              </a:lnSpc>
              <a:spcBef>
                <a:spcPts val="360"/>
              </a:spcBef>
              <a:spcAft>
                <a:spcPts val="0"/>
              </a:spcAft>
              <a:buSzPts val="1620"/>
              <a:buChar char="•"/>
              <a:defRPr/>
            </a:lvl7pPr>
            <a:lvl8pPr indent="-342900" lvl="7" marL="3657600" algn="l">
              <a:lnSpc>
                <a:spcPct val="100000"/>
              </a:lnSpc>
              <a:spcBef>
                <a:spcPts val="360"/>
              </a:spcBef>
              <a:spcAft>
                <a:spcPts val="0"/>
              </a:spcAft>
              <a:buSzPts val="1800"/>
              <a:buChar char="•"/>
              <a:defRPr/>
            </a:lvl8pPr>
            <a:lvl9pPr indent="-331470" lvl="8" marL="4114800" algn="l">
              <a:lnSpc>
                <a:spcPct val="100000"/>
              </a:lnSpc>
              <a:spcBef>
                <a:spcPts val="360"/>
              </a:spcBef>
              <a:spcAft>
                <a:spcPts val="0"/>
              </a:spcAft>
              <a:buSzPts val="1620"/>
              <a:buChar char="•"/>
              <a:defRPr/>
            </a:lvl9pPr>
          </a:lstStyle>
          <a:p/>
        </p:txBody>
      </p:sp>
      <p:sp>
        <p:nvSpPr>
          <p:cNvPr id="138" name="Google Shape;138;p44"/>
          <p:cNvSpPr/>
          <p:nvPr/>
        </p:nvSpPr>
        <p:spPr>
          <a:xfrm>
            <a:off x="149352" y="6388385"/>
            <a:ext cx="8833104" cy="30956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139" name="Google Shape;139;p44"/>
          <p:cNvSpPr txBox="1"/>
          <p:nvPr>
            <p:ph idx="10" type="dt"/>
          </p:nvPr>
        </p:nvSpPr>
        <p:spPr>
          <a:xfrm>
            <a:off x="5788152" y="6404984"/>
            <a:ext cx="3044952" cy="36576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44"/>
          <p:cNvSpPr txBox="1"/>
          <p:nvPr>
            <p:ph idx="11" type="ftr"/>
          </p:nvPr>
        </p:nvSpPr>
        <p:spPr>
          <a:xfrm>
            <a:off x="301752" y="6410848"/>
            <a:ext cx="3584448" cy="36576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5"/>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11" name="Google Shape;11;p35"/>
          <p:cNvSpPr/>
          <p:nvPr/>
        </p:nvSpPr>
        <p:spPr>
          <a:xfrm>
            <a:off x="0" y="0"/>
            <a:ext cx="9144000" cy="139337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12" name="Google Shape;12;p35"/>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13" name="Google Shape;13;p35"/>
          <p:cNvSpPr/>
          <p:nvPr/>
        </p:nvSpPr>
        <p:spPr>
          <a:xfrm>
            <a:off x="899160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14" name="Google Shape;14;p35"/>
          <p:cNvSpPr/>
          <p:nvPr/>
        </p:nvSpPr>
        <p:spPr>
          <a:xfrm>
            <a:off x="149352" y="6388385"/>
            <a:ext cx="8833104" cy="30956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15" name="Google Shape;15;p35"/>
          <p:cNvSpPr txBox="1"/>
          <p:nvPr>
            <p:ph idx="10" type="dt"/>
          </p:nvPr>
        </p:nvSpPr>
        <p:spPr>
          <a:xfrm>
            <a:off x="5791200" y="6404984"/>
            <a:ext cx="3044952" cy="36576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Georgia"/>
                <a:ea typeface="Georgia"/>
                <a:cs typeface="Georgia"/>
                <a:sym typeface="Georg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9pPr>
          </a:lstStyle>
          <a:p/>
        </p:txBody>
      </p:sp>
      <p:sp>
        <p:nvSpPr>
          <p:cNvPr id="16" name="Google Shape;16;p35"/>
          <p:cNvSpPr txBox="1"/>
          <p:nvPr>
            <p:ph idx="11" type="ftr"/>
          </p:nvPr>
        </p:nvSpPr>
        <p:spPr>
          <a:xfrm>
            <a:off x="304800" y="6410848"/>
            <a:ext cx="3581400" cy="36576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FFFFFF"/>
                </a:solidFill>
                <a:latin typeface="Georgia"/>
                <a:ea typeface="Georgia"/>
                <a:cs typeface="Georgia"/>
                <a:sym typeface="Georg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9pPr>
          </a:lstStyle>
          <a:p/>
        </p:txBody>
      </p:sp>
      <p:sp>
        <p:nvSpPr>
          <p:cNvPr id="17" name="Google Shape;17;p35"/>
          <p:cNvSpPr/>
          <p:nvPr/>
        </p:nvSpPr>
        <p:spPr>
          <a:xfrm>
            <a:off x="152400" y="155448"/>
            <a:ext cx="8833104" cy="6547104"/>
          </a:xfrm>
          <a:prstGeom prst="rect">
            <a:avLst/>
          </a:prstGeom>
          <a:noFill/>
          <a:ln cap="flat" cmpd="sng" w="9525">
            <a:solidFill>
              <a:srgbClr val="7A9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cxnSp>
        <p:nvCxnSpPr>
          <p:cNvPr id="18" name="Google Shape;18;p35"/>
          <p:cNvCxnSpPr/>
          <p:nvPr/>
        </p:nvCxnSpPr>
        <p:spPr>
          <a:xfrm>
            <a:off x="152400" y="1276743"/>
            <a:ext cx="8833104" cy="0"/>
          </a:xfrm>
          <a:prstGeom prst="straightConnector1">
            <a:avLst/>
          </a:prstGeom>
          <a:noFill/>
          <a:ln cap="flat" cmpd="sng" w="9525">
            <a:solidFill>
              <a:srgbClr val="7A9798"/>
            </a:solidFill>
            <a:prstDash val="dash"/>
            <a:round/>
            <a:headEnd len="sm" w="sm" type="none"/>
            <a:tailEnd len="sm" w="sm" type="none"/>
          </a:ln>
        </p:spPr>
      </p:cxnSp>
      <p:sp>
        <p:nvSpPr>
          <p:cNvPr id="19" name="Google Shape;19;p35"/>
          <p:cNvSpPr/>
          <p:nvPr/>
        </p:nvSpPr>
        <p:spPr>
          <a:xfrm>
            <a:off x="4267200" y="956036"/>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20" name="Google Shape;20;p35"/>
          <p:cNvSpPr/>
          <p:nvPr/>
        </p:nvSpPr>
        <p:spPr>
          <a:xfrm>
            <a:off x="4361688" y="1050524"/>
            <a:ext cx="420624" cy="420624"/>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21" name="Google Shape;21;p35"/>
          <p:cNvSpPr txBox="1"/>
          <p:nvPr>
            <p:ph idx="12" type="sldNum"/>
          </p:nvPr>
        </p:nvSpPr>
        <p:spPr>
          <a:xfrm>
            <a:off x="4343400" y="1040174"/>
            <a:ext cx="457200" cy="441325"/>
          </a:xfrm>
          <a:prstGeom prst="rect">
            <a:avLst/>
          </a:prstGeom>
          <a:noFill/>
          <a:ln>
            <a:noFill/>
          </a:ln>
        </p:spPr>
        <p:txBody>
          <a:bodyPr anchorCtr="0" anchor="ctr" bIns="45700" lIns="45700" spcFirstLastPara="1" rIns="45700" wrap="square" tIns="45700">
            <a:normAutofit/>
          </a:bodyPr>
          <a:lstStyle>
            <a:lvl1pPr indent="0" lvl="0" marL="0" marR="0" rtl="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1pPr>
            <a:lvl2pPr indent="0" lvl="1" marL="0" marR="0" rtl="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2pPr>
            <a:lvl3pPr indent="0" lvl="2" marL="0" marR="0" rtl="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3pPr>
            <a:lvl4pPr indent="0" lvl="3" marL="0" marR="0" rtl="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4pPr>
            <a:lvl5pPr indent="0" lvl="4" marL="0" marR="0" rtl="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5pPr>
            <a:lvl6pPr indent="0" lvl="5" marL="0" marR="0" rtl="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6pPr>
            <a:lvl7pPr indent="0" lvl="6" marL="0" marR="0" rtl="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7pPr>
            <a:lvl8pPr indent="0" lvl="7" marL="0" marR="0" rtl="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8pPr>
            <a:lvl9pPr indent="0" lvl="8" marL="0" marR="0" rtl="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tr-TR"/>
              <a:t>‹#›</a:t>
            </a:fld>
            <a:endParaRPr/>
          </a:p>
        </p:txBody>
      </p:sp>
      <p:sp>
        <p:nvSpPr>
          <p:cNvPr id="22" name="Google Shape;22;p35"/>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rmAutofit/>
          </a:bodyPr>
          <a:lstStyle>
            <a:lvl1pPr lvl="0" marR="0" rtl="0" algn="ctr">
              <a:lnSpc>
                <a:spcPct val="100000"/>
              </a:lnSpc>
              <a:spcBef>
                <a:spcPts val="0"/>
              </a:spcBef>
              <a:spcAft>
                <a:spcPts val="0"/>
              </a:spcAft>
              <a:buClr>
                <a:srgbClr val="7A9798"/>
              </a:buClr>
              <a:buSzPts val="3300"/>
              <a:buFont typeface="Georgia"/>
              <a:buNone/>
              <a:defRPr b="0" i="0" sz="3300" u="none" cap="none" strike="noStrike">
                <a:solidFill>
                  <a:srgbClr val="7A9798"/>
                </a:solidFill>
                <a:latin typeface="Georgia"/>
                <a:ea typeface="Georgia"/>
                <a:cs typeface="Georgia"/>
                <a:sym typeface="Georg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 name="Google Shape;23;p35"/>
          <p:cNvSpPr txBox="1"/>
          <p:nvPr>
            <p:ph idx="1" type="body"/>
          </p:nvPr>
        </p:nvSpPr>
        <p:spPr>
          <a:xfrm>
            <a:off x="301752" y="1524000"/>
            <a:ext cx="8534400" cy="4599432"/>
          </a:xfrm>
          <a:prstGeom prst="rect">
            <a:avLst/>
          </a:prstGeom>
          <a:noFill/>
          <a:ln>
            <a:noFill/>
          </a:ln>
        </p:spPr>
        <p:txBody>
          <a:bodyPr anchorCtr="0" anchor="t" bIns="45700" lIns="91425" spcFirstLastPara="1" rIns="91425" wrap="square" tIns="45700">
            <a:normAutofit/>
          </a:bodyPr>
          <a:lstStyle>
            <a:lvl1pPr indent="-374332" lvl="0" marL="457200" marR="0" rtl="0" algn="l">
              <a:lnSpc>
                <a:spcPct val="100000"/>
              </a:lnSpc>
              <a:spcBef>
                <a:spcPts val="540"/>
              </a:spcBef>
              <a:spcAft>
                <a:spcPts val="0"/>
              </a:spcAft>
              <a:buClr>
                <a:schemeClr val="accent1"/>
              </a:buClr>
              <a:buSzPts val="2295"/>
              <a:buFont typeface="Noto Sans Symbols"/>
              <a:buChar char="⚫"/>
              <a:defRPr b="0" i="0" sz="2700" u="none" cap="none" strike="noStrike">
                <a:solidFill>
                  <a:schemeClr val="dk1"/>
                </a:solidFill>
                <a:latin typeface="Georgia"/>
                <a:ea typeface="Georgia"/>
                <a:cs typeface="Georgia"/>
                <a:sym typeface="Georgia"/>
              </a:defRPr>
            </a:lvl1pPr>
            <a:lvl2pPr indent="-326390" lvl="1" marL="914400" marR="0" rtl="0" algn="l">
              <a:lnSpc>
                <a:spcPct val="100000"/>
              </a:lnSpc>
              <a:spcBef>
                <a:spcPts val="440"/>
              </a:spcBef>
              <a:spcAft>
                <a:spcPts val="0"/>
              </a:spcAft>
              <a:buClr>
                <a:schemeClr val="accent2"/>
              </a:buClr>
              <a:buSzPts val="1540"/>
              <a:buFont typeface="Noto Sans Symbols"/>
              <a:buChar char="⚪"/>
              <a:defRPr b="0" i="0" sz="2200" u="none" cap="none" strike="noStrike">
                <a:solidFill>
                  <a:schemeClr val="dk2"/>
                </a:solidFill>
                <a:latin typeface="Georgia"/>
                <a:ea typeface="Georgia"/>
                <a:cs typeface="Georgia"/>
                <a:sym typeface="Georgia"/>
              </a:defRPr>
            </a:lvl2pPr>
            <a:lvl3pPr indent="-323850" lvl="2" marL="1371600" marR="0" rtl="0" algn="l">
              <a:lnSpc>
                <a:spcPct val="100000"/>
              </a:lnSpc>
              <a:spcBef>
                <a:spcPts val="400"/>
              </a:spcBef>
              <a:spcAft>
                <a:spcPts val="0"/>
              </a:spcAft>
              <a:buClr>
                <a:schemeClr val="accent3"/>
              </a:buClr>
              <a:buSzPts val="1500"/>
              <a:buFont typeface="Noto Sans Symbols"/>
              <a:buChar char="⯍"/>
              <a:defRPr b="0" i="0" sz="2000" u="none" cap="none" strike="noStrike">
                <a:solidFill>
                  <a:schemeClr val="dk1"/>
                </a:solidFill>
                <a:latin typeface="Georgia"/>
                <a:ea typeface="Georgia"/>
                <a:cs typeface="Georgia"/>
                <a:sym typeface="Georgia"/>
              </a:defRPr>
            </a:lvl3pPr>
            <a:lvl4pPr indent="-317500" lvl="3" marL="1828800" marR="0" rtl="0" algn="l">
              <a:lnSpc>
                <a:spcPct val="100000"/>
              </a:lnSpc>
              <a:spcBef>
                <a:spcPts val="400"/>
              </a:spcBef>
              <a:spcAft>
                <a:spcPts val="0"/>
              </a:spcAft>
              <a:buClr>
                <a:schemeClr val="accent4"/>
              </a:buClr>
              <a:buSzPts val="1400"/>
              <a:buFont typeface="Noto Sans Symbols"/>
              <a:buChar char="🞆"/>
              <a:defRPr b="0" i="0" sz="2000" u="none" cap="none" strike="noStrike">
                <a:solidFill>
                  <a:schemeClr val="dk2"/>
                </a:solidFill>
                <a:latin typeface="Georgia"/>
                <a:ea typeface="Georgia"/>
                <a:cs typeface="Georgia"/>
                <a:sym typeface="Georgia"/>
              </a:defRPr>
            </a:lvl4pPr>
            <a:lvl5pPr indent="-342900" lvl="4" marL="2286000" marR="0" rtl="0" algn="l">
              <a:lnSpc>
                <a:spcPct val="100000"/>
              </a:lnSpc>
              <a:spcBef>
                <a:spcPts val="360"/>
              </a:spcBef>
              <a:spcAft>
                <a:spcPts val="0"/>
              </a:spcAft>
              <a:buClr>
                <a:schemeClr val="accent5"/>
              </a:buClr>
              <a:buSzPts val="1800"/>
              <a:buFont typeface="Georgia"/>
              <a:buChar char="•"/>
              <a:defRPr b="0" i="0" sz="1800" u="none" cap="none" strike="noStrike">
                <a:solidFill>
                  <a:schemeClr val="dk1"/>
                </a:solidFill>
                <a:latin typeface="Georgia"/>
                <a:ea typeface="Georgia"/>
                <a:cs typeface="Georgia"/>
                <a:sym typeface="Georgia"/>
              </a:defRPr>
            </a:lvl5pPr>
            <a:lvl6pPr indent="-320039" lvl="5" marL="2743200" marR="0" rtl="0" algn="l">
              <a:lnSpc>
                <a:spcPct val="100000"/>
              </a:lnSpc>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320039" lvl="6" marL="3200400" marR="0" rtl="0" algn="l">
              <a:lnSpc>
                <a:spcPct val="100000"/>
              </a:lnSpc>
              <a:spcBef>
                <a:spcPts val="320"/>
              </a:spcBef>
              <a:spcAft>
                <a:spcPts val="0"/>
              </a:spcAft>
              <a:buClr>
                <a:srgbClr val="B75640"/>
              </a:buClr>
              <a:buSzPts val="144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lnSpc>
                <a:spcPct val="100000"/>
              </a:lnSpc>
              <a:spcBef>
                <a:spcPts val="32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08609" lvl="8" marL="4114800" marR="0" rtl="0" algn="l">
              <a:lnSpc>
                <a:spcPct val="100000"/>
              </a:lnSpc>
              <a:spcBef>
                <a:spcPts val="280"/>
              </a:spcBef>
              <a:spcAft>
                <a:spcPts val="0"/>
              </a:spcAft>
              <a:buClr>
                <a:srgbClr val="B29D00"/>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
          <p:cNvSpPr txBox="1"/>
          <p:nvPr>
            <p:ph idx="1" type="subTitle"/>
          </p:nvPr>
        </p:nvSpPr>
        <p:spPr>
          <a:xfrm>
            <a:off x="1331640" y="2708920"/>
            <a:ext cx="6400800" cy="1008112"/>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1700"/>
              <a:buNone/>
            </a:pPr>
            <a:r>
              <a:rPr lang="tr-TR" sz="2000">
                <a:latin typeface="Arial"/>
                <a:ea typeface="Arial"/>
                <a:cs typeface="Arial"/>
                <a:sym typeface="Arial"/>
              </a:rPr>
              <a:t>HÜSEYİN KADİM</a:t>
            </a:r>
            <a:endParaRPr sz="2000">
              <a:latin typeface="Arial"/>
              <a:ea typeface="Arial"/>
              <a:cs typeface="Arial"/>
              <a:sym typeface="Arial"/>
            </a:endParaRPr>
          </a:p>
          <a:p>
            <a:pPr indent="0" lvl="0" marL="0" rtl="0" algn="ctr">
              <a:lnSpc>
                <a:spcPct val="100000"/>
              </a:lnSpc>
              <a:spcBef>
                <a:spcPts val="400"/>
              </a:spcBef>
              <a:spcAft>
                <a:spcPts val="0"/>
              </a:spcAft>
              <a:buSzPts val="1700"/>
              <a:buNone/>
            </a:pPr>
            <a:r>
              <a:rPr lang="tr-TR" sz="2000">
                <a:latin typeface="Arial"/>
                <a:ea typeface="Arial"/>
                <a:cs typeface="Arial"/>
                <a:sym typeface="Arial"/>
              </a:rPr>
              <a:t>İLÇE MİLLİ EĞİTİM MÜDÜRÜ</a:t>
            </a:r>
            <a:endParaRPr sz="2000">
              <a:latin typeface="Arial"/>
              <a:ea typeface="Arial"/>
              <a:cs typeface="Arial"/>
              <a:sym typeface="Arial"/>
            </a:endParaRPr>
          </a:p>
        </p:txBody>
      </p:sp>
      <p:sp>
        <p:nvSpPr>
          <p:cNvPr id="167" name="Google Shape;167;p1"/>
          <p:cNvSpPr txBox="1"/>
          <p:nvPr>
            <p:ph type="ctrTitle"/>
          </p:nvPr>
        </p:nvSpPr>
        <p:spPr>
          <a:xfrm>
            <a:off x="-108520" y="620688"/>
            <a:ext cx="9145016" cy="1542033"/>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100000"/>
              </a:lnSpc>
              <a:spcBef>
                <a:spcPts val="0"/>
              </a:spcBef>
              <a:spcAft>
                <a:spcPts val="0"/>
              </a:spcAft>
              <a:buClr>
                <a:schemeClr val="accent1"/>
              </a:buClr>
              <a:buSzPct val="100000"/>
              <a:buFont typeface="Georgia"/>
              <a:buNone/>
            </a:pPr>
            <a:r>
              <a:rPr b="1" lang="tr-TR"/>
              <a:t>GÜLNAR </a:t>
            </a:r>
            <a:br>
              <a:rPr b="1" lang="tr-TR"/>
            </a:br>
            <a:r>
              <a:rPr b="1" lang="tr-TR"/>
              <a:t> </a:t>
            </a:r>
            <a:r>
              <a:rPr b="1" lang="tr-TR" sz="800"/>
              <a:t>  </a:t>
            </a:r>
            <a:r>
              <a:rPr b="1" lang="tr-TR"/>
              <a:t>İLÇE MİLLİ EĞİTİM MÜDÜRLÜĞÜ BRİFİNG DOSYASI</a:t>
            </a:r>
            <a:endParaRPr/>
          </a:p>
        </p:txBody>
      </p:sp>
      <p:sp>
        <p:nvSpPr>
          <p:cNvPr id="168" name="Google Shape;168;p1"/>
          <p:cNvSpPr txBox="1"/>
          <p:nvPr/>
        </p:nvSpPr>
        <p:spPr>
          <a:xfrm>
            <a:off x="1475656" y="5661248"/>
            <a:ext cx="6400800" cy="1008112"/>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1700"/>
              <a:buFont typeface="Noto Sans Symbols"/>
              <a:buNone/>
            </a:pPr>
            <a:r>
              <a:rPr b="1" lang="tr-TR" sz="2000">
                <a:solidFill>
                  <a:schemeClr val="dk2"/>
                </a:solidFill>
              </a:rPr>
              <a:t>NİSAN 2024</a:t>
            </a:r>
            <a:endParaRPr b="1" i="0" sz="2000" u="none" cap="none" strike="noStrike">
              <a:solidFill>
                <a:schemeClr val="dk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6"/>
          <p:cNvSpPr txBox="1"/>
          <p:nvPr>
            <p:ph type="title"/>
          </p:nvPr>
        </p:nvSpPr>
        <p:spPr>
          <a:xfrm>
            <a:off x="609600" y="274638"/>
            <a:ext cx="7924800" cy="706090"/>
          </a:xfrm>
          <a:prstGeom prst="rect">
            <a:avLst/>
          </a:prstGeom>
          <a:noFill/>
          <a:ln>
            <a:noFill/>
          </a:ln>
        </p:spPr>
        <p:txBody>
          <a:bodyPr anchorCtr="0" anchor="b" bIns="45700" lIns="91425" spcFirstLastPara="1" rIns="91425" wrap="square" tIns="45700">
            <a:normAutofit/>
          </a:bodyPr>
          <a:lstStyle/>
          <a:p>
            <a:pPr indent="0" lvl="0" marL="0" rtl="0" algn="ctr">
              <a:lnSpc>
                <a:spcPct val="115000"/>
              </a:lnSpc>
              <a:spcBef>
                <a:spcPts val="0"/>
              </a:spcBef>
              <a:spcAft>
                <a:spcPts val="0"/>
              </a:spcAft>
              <a:buClr>
                <a:srgbClr val="FFC000"/>
              </a:buClr>
              <a:buSzPts val="2800"/>
              <a:buFont typeface="Georgia"/>
              <a:buNone/>
            </a:pPr>
            <a:r>
              <a:rPr b="1" lang="tr-TR" sz="2800">
                <a:solidFill>
                  <a:srgbClr val="FFC000"/>
                </a:solidFill>
              </a:rPr>
              <a:t>DİĞER OKUL/KURUMLAR</a:t>
            </a:r>
            <a:endParaRPr b="1" sz="2800">
              <a:solidFill>
                <a:srgbClr val="FFC000"/>
              </a:solidFill>
              <a:latin typeface="Calibri"/>
              <a:ea typeface="Calibri"/>
              <a:cs typeface="Calibri"/>
              <a:sym typeface="Calibri"/>
            </a:endParaRPr>
          </a:p>
        </p:txBody>
      </p:sp>
      <p:graphicFrame>
        <p:nvGraphicFramePr>
          <p:cNvPr id="231" name="Google Shape;231;p16"/>
          <p:cNvGraphicFramePr/>
          <p:nvPr/>
        </p:nvGraphicFramePr>
        <p:xfrm>
          <a:off x="323528" y="1700808"/>
          <a:ext cx="3000000" cy="3000000"/>
        </p:xfrm>
        <a:graphic>
          <a:graphicData uri="http://schemas.openxmlformats.org/drawingml/2006/table">
            <a:tbl>
              <a:tblPr bandRow="1" firstCol="1" firstRow="1">
                <a:noFill/>
                <a:tableStyleId>{0ABCF650-910E-4D4B-B13D-0FAE7FEB4C3B}</a:tableStyleId>
              </a:tblPr>
              <a:tblGrid>
                <a:gridCol w="6418900"/>
                <a:gridCol w="1862025"/>
              </a:tblGrid>
              <a:tr h="551025">
                <a:tc gridSpan="2">
                  <a:txBody>
                    <a:bodyPr/>
                    <a:lstStyle/>
                    <a:p>
                      <a:pPr indent="0" lvl="0" marL="0" marR="0" rtl="0" algn="ctr">
                        <a:lnSpc>
                          <a:spcPct val="115000"/>
                        </a:lnSpc>
                        <a:spcBef>
                          <a:spcPts val="0"/>
                        </a:spcBef>
                        <a:spcAft>
                          <a:spcPts val="0"/>
                        </a:spcAft>
                        <a:buClr>
                          <a:srgbClr val="000000"/>
                        </a:buClr>
                        <a:buSzPts val="1800"/>
                        <a:buFont typeface="Arial"/>
                        <a:buNone/>
                      </a:pPr>
                      <a:r>
                        <a:rPr b="1" lang="tr-TR" sz="1800" u="none" cap="none" strike="noStrike">
                          <a:solidFill>
                            <a:srgbClr val="FF0000"/>
                          </a:solidFill>
                        </a:rPr>
                        <a:t>DİĞER OKUL /KURUM  SAYILARI</a:t>
                      </a:r>
                      <a:endParaRPr b="1" sz="1800" u="none" cap="none" strike="noStrike">
                        <a:solidFill>
                          <a:srgbClr val="FF0000"/>
                        </a:solidFill>
                        <a:latin typeface="Calibri"/>
                        <a:ea typeface="Calibri"/>
                        <a:cs typeface="Calibri"/>
                        <a:sym typeface="Calibri"/>
                      </a:endParaRPr>
                    </a:p>
                  </a:txBody>
                  <a:tcPr marT="0" marB="0" marR="60375" marL="60375"/>
                </a:tc>
                <a:tc hMerge="1"/>
              </a:tr>
              <a:tr h="964275">
                <a:tc>
                  <a:txBody>
                    <a:bodyPr/>
                    <a:lstStyle/>
                    <a:p>
                      <a:pPr indent="0" lvl="0" marL="0" marR="0" rtl="0" algn="l">
                        <a:lnSpc>
                          <a:spcPct val="115000"/>
                        </a:lnSpc>
                        <a:spcBef>
                          <a:spcPts val="0"/>
                        </a:spcBef>
                        <a:spcAft>
                          <a:spcPts val="0"/>
                        </a:spcAft>
                        <a:buClr>
                          <a:srgbClr val="000000"/>
                        </a:buClr>
                        <a:buSzPts val="1800"/>
                        <a:buFont typeface="Arial"/>
                        <a:buNone/>
                      </a:pPr>
                      <a:r>
                        <a:rPr b="1" lang="tr-TR" sz="1800" u="none" cap="none" strike="noStrike">
                          <a:solidFill>
                            <a:srgbClr val="FF0000"/>
                          </a:solidFill>
                        </a:rPr>
                        <a:t>OKUL TÜRÜ </a:t>
                      </a:r>
                      <a:endParaRPr b="1" sz="1800" u="none" cap="none" strike="noStrike">
                        <a:solidFill>
                          <a:srgbClr val="FF0000"/>
                        </a:solidFill>
                        <a:latin typeface="Calibri"/>
                        <a:ea typeface="Calibri"/>
                        <a:cs typeface="Calibri"/>
                        <a:sym typeface="Calibri"/>
                      </a:endParaRPr>
                    </a:p>
                  </a:txBody>
                  <a:tcPr marT="0" marB="0" marR="60375" marL="60375" anchor="ctr"/>
                </a:tc>
                <a:tc>
                  <a:txBody>
                    <a:bodyPr/>
                    <a:lstStyle/>
                    <a:p>
                      <a:pPr indent="0" lvl="0" marL="0" marR="0" rtl="0" algn="ctr">
                        <a:lnSpc>
                          <a:spcPct val="115000"/>
                        </a:lnSpc>
                        <a:spcBef>
                          <a:spcPts val="0"/>
                        </a:spcBef>
                        <a:spcAft>
                          <a:spcPts val="0"/>
                        </a:spcAft>
                        <a:buClr>
                          <a:srgbClr val="000000"/>
                        </a:buClr>
                        <a:buSzPts val="1800"/>
                        <a:buFont typeface="Arial"/>
                        <a:buNone/>
                      </a:pPr>
                      <a:r>
                        <a:rPr b="1" lang="tr-TR" sz="1800" u="none" cap="none" strike="noStrike">
                          <a:solidFill>
                            <a:srgbClr val="FF0000"/>
                          </a:solidFill>
                          <a:latin typeface="Georgia"/>
                          <a:ea typeface="Georgia"/>
                          <a:cs typeface="Georgia"/>
                          <a:sym typeface="Georgia"/>
                        </a:rPr>
                        <a:t>SAYI</a:t>
                      </a:r>
                      <a:endParaRPr b="1" sz="1800" u="none" cap="none" strike="noStrike">
                        <a:solidFill>
                          <a:srgbClr val="FF0000"/>
                        </a:solidFill>
                        <a:latin typeface="Calibri"/>
                        <a:ea typeface="Calibri"/>
                        <a:cs typeface="Calibri"/>
                        <a:sym typeface="Calibri"/>
                      </a:endParaRPr>
                    </a:p>
                  </a:txBody>
                  <a:tcPr marT="0" marB="0" marR="60375" marL="60375" anchor="ctr"/>
                </a:tc>
              </a:tr>
              <a:tr h="551025">
                <a:tc>
                  <a:txBody>
                    <a:bodyPr/>
                    <a:lstStyle/>
                    <a:p>
                      <a:pPr indent="0" lvl="0" marL="0" marR="0" rtl="0" algn="l">
                        <a:lnSpc>
                          <a:spcPct val="115000"/>
                        </a:lnSpc>
                        <a:spcBef>
                          <a:spcPts val="0"/>
                        </a:spcBef>
                        <a:spcAft>
                          <a:spcPts val="0"/>
                        </a:spcAft>
                        <a:buClr>
                          <a:srgbClr val="000000"/>
                        </a:buClr>
                        <a:buSzPts val="1800"/>
                        <a:buFont typeface="Arial"/>
                        <a:buNone/>
                      </a:pPr>
                      <a:r>
                        <a:rPr lang="tr-TR" sz="1800" u="none" cap="none" strike="noStrike">
                          <a:latin typeface="Georgia"/>
                          <a:ea typeface="Georgia"/>
                          <a:cs typeface="Georgia"/>
                          <a:sym typeface="Georgia"/>
                        </a:rPr>
                        <a:t>Halk Eğitim Merkezi</a:t>
                      </a:r>
                      <a:endParaRPr sz="1800" u="none" cap="none" strike="noStrike">
                        <a:latin typeface="Calibri"/>
                        <a:ea typeface="Calibri"/>
                        <a:cs typeface="Calibri"/>
                        <a:sym typeface="Calibri"/>
                      </a:endParaRPr>
                    </a:p>
                  </a:txBody>
                  <a:tcPr marT="0" marB="0" marR="60375" marL="60375"/>
                </a:tc>
                <a:tc>
                  <a:txBody>
                    <a:bodyPr/>
                    <a:lstStyle/>
                    <a:p>
                      <a:pPr indent="0" lvl="0" marL="0" marR="0" rtl="0" algn="ctr">
                        <a:lnSpc>
                          <a:spcPct val="115000"/>
                        </a:lnSpc>
                        <a:spcBef>
                          <a:spcPts val="0"/>
                        </a:spcBef>
                        <a:spcAft>
                          <a:spcPts val="0"/>
                        </a:spcAft>
                        <a:buClr>
                          <a:srgbClr val="000000"/>
                        </a:buClr>
                        <a:buSzPts val="1800"/>
                        <a:buFont typeface="Arial"/>
                        <a:buNone/>
                      </a:pPr>
                      <a:r>
                        <a:rPr lang="tr-TR" sz="1800" u="none" cap="none" strike="noStrike">
                          <a:latin typeface="Calibri"/>
                          <a:ea typeface="Calibri"/>
                          <a:cs typeface="Calibri"/>
                          <a:sym typeface="Calibri"/>
                        </a:rPr>
                        <a:t>1</a:t>
                      </a:r>
                      <a:endParaRPr sz="1400" u="none" cap="none" strike="noStrike"/>
                    </a:p>
                  </a:txBody>
                  <a:tcPr marT="0" marB="0" marR="60375" marL="60375" anchor="ctr"/>
                </a:tc>
              </a:tr>
              <a:tr h="551025">
                <a:tc>
                  <a:txBody>
                    <a:bodyPr/>
                    <a:lstStyle/>
                    <a:p>
                      <a:pPr indent="0" lvl="0" marL="0" marR="0" rtl="0" algn="l">
                        <a:lnSpc>
                          <a:spcPct val="115000"/>
                        </a:lnSpc>
                        <a:spcBef>
                          <a:spcPts val="0"/>
                        </a:spcBef>
                        <a:spcAft>
                          <a:spcPts val="0"/>
                        </a:spcAft>
                        <a:buClr>
                          <a:srgbClr val="000000"/>
                        </a:buClr>
                        <a:buSzPts val="1800"/>
                        <a:buFont typeface="Arial"/>
                        <a:buNone/>
                      </a:pPr>
                      <a:r>
                        <a:rPr lang="tr-TR" sz="1800" u="none" cap="none" strike="noStrike">
                          <a:latin typeface="Georgia"/>
                          <a:ea typeface="Georgia"/>
                          <a:cs typeface="Georgia"/>
                          <a:sym typeface="Georgia"/>
                        </a:rPr>
                        <a:t>Öğretmenevi</a:t>
                      </a:r>
                      <a:endParaRPr sz="1800" u="none" cap="none" strike="noStrike">
                        <a:latin typeface="Calibri"/>
                        <a:ea typeface="Calibri"/>
                        <a:cs typeface="Calibri"/>
                        <a:sym typeface="Calibri"/>
                      </a:endParaRPr>
                    </a:p>
                  </a:txBody>
                  <a:tcPr marT="0" marB="0" marR="60375" marL="60375"/>
                </a:tc>
                <a:tc>
                  <a:txBody>
                    <a:bodyPr/>
                    <a:lstStyle/>
                    <a:p>
                      <a:pPr indent="0" lvl="0" marL="0" marR="0" rtl="0" algn="ctr">
                        <a:lnSpc>
                          <a:spcPct val="115000"/>
                        </a:lnSpc>
                        <a:spcBef>
                          <a:spcPts val="0"/>
                        </a:spcBef>
                        <a:spcAft>
                          <a:spcPts val="0"/>
                        </a:spcAft>
                        <a:buClr>
                          <a:srgbClr val="000000"/>
                        </a:buClr>
                        <a:buSzPts val="1800"/>
                        <a:buFont typeface="Arial"/>
                        <a:buNone/>
                      </a:pPr>
                      <a:r>
                        <a:rPr lang="tr-TR" sz="1800" u="none" cap="none" strike="noStrike">
                          <a:latin typeface="Calibri"/>
                          <a:ea typeface="Calibri"/>
                          <a:cs typeface="Calibri"/>
                          <a:sym typeface="Calibri"/>
                        </a:rPr>
                        <a:t>1</a:t>
                      </a:r>
                      <a:endParaRPr sz="1400" u="none" cap="none" strike="noStrike"/>
                    </a:p>
                  </a:txBody>
                  <a:tcPr marT="0" marB="0" marR="60375" marL="60375" anchor="ctr"/>
                </a:tc>
              </a:tr>
              <a:tr h="551025">
                <a:tc>
                  <a:txBody>
                    <a:bodyPr/>
                    <a:lstStyle/>
                    <a:p>
                      <a:pPr indent="0" lvl="0" marL="0" marR="0" rtl="0" algn="l">
                        <a:lnSpc>
                          <a:spcPct val="115000"/>
                        </a:lnSpc>
                        <a:spcBef>
                          <a:spcPts val="0"/>
                        </a:spcBef>
                        <a:spcAft>
                          <a:spcPts val="0"/>
                        </a:spcAft>
                        <a:buClr>
                          <a:srgbClr val="000000"/>
                        </a:buClr>
                        <a:buSzPts val="1800"/>
                        <a:buFont typeface="Arial"/>
                        <a:buNone/>
                      </a:pPr>
                      <a:r>
                        <a:rPr b="1" lang="tr-TR" sz="1800" u="none" cap="none" strike="noStrike">
                          <a:solidFill>
                            <a:srgbClr val="FF0000"/>
                          </a:solidFill>
                        </a:rPr>
                        <a:t>GENEL TOPLAM</a:t>
                      </a:r>
                      <a:endParaRPr b="1" sz="1800" u="none" cap="none" strike="noStrike">
                        <a:solidFill>
                          <a:srgbClr val="FF0000"/>
                        </a:solidFill>
                        <a:latin typeface="Calibri"/>
                        <a:ea typeface="Calibri"/>
                        <a:cs typeface="Calibri"/>
                        <a:sym typeface="Calibri"/>
                      </a:endParaRPr>
                    </a:p>
                  </a:txBody>
                  <a:tcPr marT="0" marB="0" marR="60375" marL="60375"/>
                </a:tc>
                <a:tc>
                  <a:txBody>
                    <a:bodyPr/>
                    <a:lstStyle/>
                    <a:p>
                      <a:pPr indent="0" lvl="0" marL="0" marR="0" rtl="0" algn="ctr">
                        <a:lnSpc>
                          <a:spcPct val="115000"/>
                        </a:lnSpc>
                        <a:spcBef>
                          <a:spcPts val="0"/>
                        </a:spcBef>
                        <a:spcAft>
                          <a:spcPts val="0"/>
                        </a:spcAft>
                        <a:buClr>
                          <a:srgbClr val="000000"/>
                        </a:buClr>
                        <a:buSzPts val="1800"/>
                        <a:buFont typeface="Arial"/>
                        <a:buNone/>
                      </a:pPr>
                      <a:r>
                        <a:rPr b="1" lang="tr-TR" sz="1800" u="none" cap="none" strike="noStrike">
                          <a:solidFill>
                            <a:srgbClr val="FF0000"/>
                          </a:solidFill>
                          <a:latin typeface="Calibri"/>
                          <a:ea typeface="Calibri"/>
                          <a:cs typeface="Calibri"/>
                          <a:sym typeface="Calibri"/>
                        </a:rPr>
                        <a:t>2</a:t>
                      </a:r>
                      <a:endParaRPr sz="1400" u="none" cap="none" strike="noStrike"/>
                    </a:p>
                  </a:txBody>
                  <a:tcPr marT="0" marB="0" marR="60375" marL="60375" anchor="ct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7"/>
          <p:cNvSpPr txBox="1"/>
          <p:nvPr>
            <p:ph type="title"/>
          </p:nvPr>
        </p:nvSpPr>
        <p:spPr>
          <a:xfrm>
            <a:off x="609600" y="274638"/>
            <a:ext cx="7924800" cy="706090"/>
          </a:xfrm>
          <a:prstGeom prst="rect">
            <a:avLst/>
          </a:prstGeom>
          <a:noFill/>
          <a:ln>
            <a:noFill/>
          </a:ln>
        </p:spPr>
        <p:txBody>
          <a:bodyPr anchorCtr="0" anchor="b" bIns="45700" lIns="91425" spcFirstLastPara="1" rIns="91425" wrap="square" tIns="45700">
            <a:normAutofit/>
          </a:bodyPr>
          <a:lstStyle/>
          <a:p>
            <a:pPr indent="0" lvl="0" marL="0" rtl="0" algn="ctr">
              <a:lnSpc>
                <a:spcPct val="115000"/>
              </a:lnSpc>
              <a:spcBef>
                <a:spcPts val="0"/>
              </a:spcBef>
              <a:spcAft>
                <a:spcPts val="0"/>
              </a:spcAft>
              <a:buClr>
                <a:srgbClr val="FFC000"/>
              </a:buClr>
              <a:buSzPts val="2800"/>
              <a:buFont typeface="Georgia"/>
              <a:buNone/>
            </a:pPr>
            <a:r>
              <a:rPr b="1" lang="tr-TR" sz="2800">
                <a:solidFill>
                  <a:srgbClr val="FFC000"/>
                </a:solidFill>
              </a:rPr>
              <a:t>Özel Öğretim Okul/Kurumları</a:t>
            </a:r>
            <a:endParaRPr b="1" sz="2800">
              <a:solidFill>
                <a:srgbClr val="FFC000"/>
              </a:solidFill>
              <a:latin typeface="Calibri"/>
              <a:ea typeface="Calibri"/>
              <a:cs typeface="Calibri"/>
              <a:sym typeface="Calibri"/>
            </a:endParaRPr>
          </a:p>
        </p:txBody>
      </p:sp>
      <p:graphicFrame>
        <p:nvGraphicFramePr>
          <p:cNvPr id="237" name="Google Shape;237;p17"/>
          <p:cNvGraphicFramePr/>
          <p:nvPr/>
        </p:nvGraphicFramePr>
        <p:xfrm>
          <a:off x="611560" y="1700808"/>
          <a:ext cx="3000000" cy="3000000"/>
        </p:xfrm>
        <a:graphic>
          <a:graphicData uri="http://schemas.openxmlformats.org/drawingml/2006/table">
            <a:tbl>
              <a:tblPr bandRow="1" firstCol="1" firstRow="1">
                <a:noFill/>
                <a:tableStyleId>{0ABCF650-910E-4D4B-B13D-0FAE7FEB4C3B}</a:tableStyleId>
              </a:tblPr>
              <a:tblGrid>
                <a:gridCol w="5972375"/>
                <a:gridCol w="1732475"/>
              </a:tblGrid>
              <a:tr h="538750">
                <a:tc gridSpan="2">
                  <a:txBody>
                    <a:bodyPr/>
                    <a:lstStyle/>
                    <a:p>
                      <a:pPr indent="0" lvl="0" marL="0" marR="0" rtl="0" algn="ctr">
                        <a:lnSpc>
                          <a:spcPct val="115000"/>
                        </a:lnSpc>
                        <a:spcBef>
                          <a:spcPts val="0"/>
                        </a:spcBef>
                        <a:spcAft>
                          <a:spcPts val="0"/>
                        </a:spcAft>
                        <a:buClr>
                          <a:srgbClr val="000000"/>
                        </a:buClr>
                        <a:buSzPts val="1800"/>
                        <a:buFont typeface="Arial"/>
                        <a:buNone/>
                      </a:pPr>
                      <a:r>
                        <a:rPr b="1" lang="tr-TR" sz="1800" u="none" cap="none" strike="noStrike">
                          <a:solidFill>
                            <a:srgbClr val="FF0000"/>
                          </a:solidFill>
                        </a:rPr>
                        <a:t>DİĞER OKUL /KURUM  SAYILARI</a:t>
                      </a:r>
                      <a:endParaRPr b="1" sz="1800" u="none" cap="none" strike="noStrike">
                        <a:solidFill>
                          <a:srgbClr val="FF0000"/>
                        </a:solidFill>
                        <a:latin typeface="Calibri"/>
                        <a:ea typeface="Calibri"/>
                        <a:cs typeface="Calibri"/>
                        <a:sym typeface="Calibri"/>
                      </a:endParaRPr>
                    </a:p>
                  </a:txBody>
                  <a:tcPr marT="0" marB="0" marR="60375" marL="60375"/>
                </a:tc>
                <a:tc hMerge="1"/>
              </a:tr>
              <a:tr h="684000">
                <a:tc>
                  <a:txBody>
                    <a:bodyPr/>
                    <a:lstStyle/>
                    <a:p>
                      <a:pPr indent="0" lvl="0" marL="0" marR="0" rtl="0" algn="l">
                        <a:lnSpc>
                          <a:spcPct val="115000"/>
                        </a:lnSpc>
                        <a:spcBef>
                          <a:spcPts val="0"/>
                        </a:spcBef>
                        <a:spcAft>
                          <a:spcPts val="0"/>
                        </a:spcAft>
                        <a:buClr>
                          <a:srgbClr val="000000"/>
                        </a:buClr>
                        <a:buSzPts val="1800"/>
                        <a:buFont typeface="Arial"/>
                        <a:buNone/>
                      </a:pPr>
                      <a:r>
                        <a:rPr b="1" lang="tr-TR" sz="1800" u="none" cap="none" strike="noStrike">
                          <a:solidFill>
                            <a:srgbClr val="FF0000"/>
                          </a:solidFill>
                        </a:rPr>
                        <a:t>OKUL TÜRÜ </a:t>
                      </a:r>
                      <a:endParaRPr b="1" sz="1800" u="none" cap="none" strike="noStrike">
                        <a:solidFill>
                          <a:srgbClr val="FF0000"/>
                        </a:solidFill>
                        <a:latin typeface="Calibri"/>
                        <a:ea typeface="Calibri"/>
                        <a:cs typeface="Calibri"/>
                        <a:sym typeface="Calibri"/>
                      </a:endParaRPr>
                    </a:p>
                  </a:txBody>
                  <a:tcPr marT="0" marB="0" marR="60375" marL="60375" anchor="ctr"/>
                </a:tc>
                <a:tc>
                  <a:txBody>
                    <a:bodyPr/>
                    <a:lstStyle/>
                    <a:p>
                      <a:pPr indent="0" lvl="0" marL="0" marR="0" rtl="0" algn="ctr">
                        <a:lnSpc>
                          <a:spcPct val="115000"/>
                        </a:lnSpc>
                        <a:spcBef>
                          <a:spcPts val="0"/>
                        </a:spcBef>
                        <a:spcAft>
                          <a:spcPts val="0"/>
                        </a:spcAft>
                        <a:buClr>
                          <a:srgbClr val="000000"/>
                        </a:buClr>
                        <a:buSzPts val="1800"/>
                        <a:buFont typeface="Arial"/>
                        <a:buNone/>
                      </a:pPr>
                      <a:r>
                        <a:rPr b="1" lang="tr-TR" sz="1800" u="none" cap="none" strike="noStrike">
                          <a:solidFill>
                            <a:srgbClr val="FF0000"/>
                          </a:solidFill>
                          <a:latin typeface="Georgia"/>
                          <a:ea typeface="Georgia"/>
                          <a:cs typeface="Georgia"/>
                          <a:sym typeface="Georgia"/>
                        </a:rPr>
                        <a:t>SAYI</a:t>
                      </a:r>
                      <a:endParaRPr b="1" sz="1800" u="none" cap="none" strike="noStrike">
                        <a:solidFill>
                          <a:srgbClr val="FF0000"/>
                        </a:solidFill>
                        <a:latin typeface="Calibri"/>
                        <a:ea typeface="Calibri"/>
                        <a:cs typeface="Calibri"/>
                        <a:sym typeface="Calibri"/>
                      </a:endParaRPr>
                    </a:p>
                  </a:txBody>
                  <a:tcPr marT="0" marB="0" marR="60375" marL="60375" anchor="ctr"/>
                </a:tc>
              </a:tr>
              <a:tr h="510675">
                <a:tc>
                  <a:txBody>
                    <a:bodyPr/>
                    <a:lstStyle/>
                    <a:p>
                      <a:pPr indent="0" lvl="0" marL="0" marR="0" rtl="0" algn="l">
                        <a:lnSpc>
                          <a:spcPct val="115000"/>
                        </a:lnSpc>
                        <a:spcBef>
                          <a:spcPts val="0"/>
                        </a:spcBef>
                        <a:spcAft>
                          <a:spcPts val="0"/>
                        </a:spcAft>
                        <a:buClr>
                          <a:srgbClr val="000000"/>
                        </a:buClr>
                        <a:buSzPts val="2000"/>
                        <a:buFont typeface="Arial"/>
                        <a:buNone/>
                      </a:pPr>
                      <a:r>
                        <a:rPr lang="tr-TR" sz="2000" u="none" cap="none" strike="noStrike">
                          <a:latin typeface="Calibri"/>
                          <a:ea typeface="Calibri"/>
                          <a:cs typeface="Calibri"/>
                          <a:sym typeface="Calibri"/>
                        </a:rPr>
                        <a:t>Özel İlkokul + Ortaokul</a:t>
                      </a:r>
                      <a:endParaRPr sz="2000" u="none" cap="none" strike="noStrike">
                        <a:latin typeface="Calibri"/>
                        <a:ea typeface="Calibri"/>
                        <a:cs typeface="Calibri"/>
                        <a:sym typeface="Calibri"/>
                      </a:endParaRPr>
                    </a:p>
                  </a:txBody>
                  <a:tcPr marT="0" marB="0" marR="60375" marL="60375"/>
                </a:tc>
                <a:tc>
                  <a:txBody>
                    <a:bodyPr/>
                    <a:lstStyle/>
                    <a:p>
                      <a:pPr indent="0" lvl="0" marL="0" marR="0" rtl="0" algn="ctr">
                        <a:lnSpc>
                          <a:spcPct val="115000"/>
                        </a:lnSpc>
                        <a:spcBef>
                          <a:spcPts val="0"/>
                        </a:spcBef>
                        <a:spcAft>
                          <a:spcPts val="0"/>
                        </a:spcAft>
                        <a:buClr>
                          <a:srgbClr val="000000"/>
                        </a:buClr>
                        <a:buSzPts val="2000"/>
                        <a:buFont typeface="Arial"/>
                        <a:buNone/>
                      </a:pPr>
                      <a:r>
                        <a:rPr lang="tr-TR" sz="2000" u="none" cap="none" strike="noStrike">
                          <a:latin typeface="Calibri"/>
                          <a:ea typeface="Calibri"/>
                          <a:cs typeface="Calibri"/>
                          <a:sym typeface="Calibri"/>
                        </a:rPr>
                        <a:t>0</a:t>
                      </a:r>
                      <a:endParaRPr sz="1400" u="none" cap="none" strike="noStrike"/>
                    </a:p>
                  </a:txBody>
                  <a:tcPr marT="0" marB="0" marR="60375" marL="60375" anchor="ctr"/>
                </a:tc>
              </a:tr>
              <a:tr h="538750">
                <a:tc>
                  <a:txBody>
                    <a:bodyPr/>
                    <a:lstStyle/>
                    <a:p>
                      <a:pPr indent="0" lvl="0" marL="0" marR="0" rtl="0" algn="l">
                        <a:lnSpc>
                          <a:spcPct val="115000"/>
                        </a:lnSpc>
                        <a:spcBef>
                          <a:spcPts val="0"/>
                        </a:spcBef>
                        <a:spcAft>
                          <a:spcPts val="0"/>
                        </a:spcAft>
                        <a:buClr>
                          <a:srgbClr val="000000"/>
                        </a:buClr>
                        <a:buSzPts val="2000"/>
                        <a:buFont typeface="Arial"/>
                        <a:buNone/>
                      </a:pPr>
                      <a:r>
                        <a:rPr lang="tr-TR" sz="2000" u="none" cap="none" strike="noStrike">
                          <a:latin typeface="Georgia"/>
                          <a:ea typeface="Georgia"/>
                          <a:cs typeface="Georgia"/>
                          <a:sym typeface="Georgia"/>
                        </a:rPr>
                        <a:t>Sürücü Kursu</a:t>
                      </a:r>
                      <a:endParaRPr sz="2000" u="none" cap="none" strike="noStrike">
                        <a:latin typeface="Calibri"/>
                        <a:ea typeface="Calibri"/>
                        <a:cs typeface="Calibri"/>
                        <a:sym typeface="Calibri"/>
                      </a:endParaRPr>
                    </a:p>
                  </a:txBody>
                  <a:tcPr marT="0" marB="0" marR="60375" marL="60375"/>
                </a:tc>
                <a:tc>
                  <a:txBody>
                    <a:bodyPr/>
                    <a:lstStyle/>
                    <a:p>
                      <a:pPr indent="0" lvl="0" marL="0" marR="0" rtl="0" algn="ctr">
                        <a:lnSpc>
                          <a:spcPct val="115000"/>
                        </a:lnSpc>
                        <a:spcBef>
                          <a:spcPts val="0"/>
                        </a:spcBef>
                        <a:spcAft>
                          <a:spcPts val="0"/>
                        </a:spcAft>
                        <a:buClr>
                          <a:srgbClr val="000000"/>
                        </a:buClr>
                        <a:buSzPts val="2000"/>
                        <a:buFont typeface="Arial"/>
                        <a:buNone/>
                      </a:pPr>
                      <a:r>
                        <a:rPr lang="tr-TR" sz="2000" u="none" cap="none" strike="noStrike">
                          <a:latin typeface="Calibri"/>
                          <a:ea typeface="Calibri"/>
                          <a:cs typeface="Calibri"/>
                          <a:sym typeface="Calibri"/>
                        </a:rPr>
                        <a:t>2</a:t>
                      </a:r>
                      <a:endParaRPr sz="2000" u="none" cap="none" strike="noStrike">
                        <a:latin typeface="Calibri"/>
                        <a:ea typeface="Calibri"/>
                        <a:cs typeface="Calibri"/>
                        <a:sym typeface="Calibri"/>
                      </a:endParaRPr>
                    </a:p>
                  </a:txBody>
                  <a:tcPr marT="0" marB="0" marR="60375" marL="60375" anchor="ctr"/>
                </a:tc>
              </a:tr>
              <a:tr h="538750">
                <a:tc>
                  <a:txBody>
                    <a:bodyPr/>
                    <a:lstStyle/>
                    <a:p>
                      <a:pPr indent="0" lvl="0" marL="0" marR="0" rtl="0" algn="l">
                        <a:lnSpc>
                          <a:spcPct val="115000"/>
                        </a:lnSpc>
                        <a:spcBef>
                          <a:spcPts val="0"/>
                        </a:spcBef>
                        <a:spcAft>
                          <a:spcPts val="0"/>
                        </a:spcAft>
                        <a:buClr>
                          <a:srgbClr val="000000"/>
                        </a:buClr>
                        <a:buSzPts val="2000"/>
                        <a:buFont typeface="Arial"/>
                        <a:buNone/>
                      </a:pPr>
                      <a:r>
                        <a:rPr lang="tr-TR" sz="2000" u="none" cap="none" strike="noStrike">
                          <a:latin typeface="Georgia"/>
                          <a:ea typeface="Georgia"/>
                          <a:cs typeface="Georgia"/>
                          <a:sym typeface="Georgia"/>
                        </a:rPr>
                        <a:t>Özel Rehabilitasyon Merkezleri</a:t>
                      </a:r>
                      <a:endParaRPr sz="2000" u="none" cap="none" strike="noStrike">
                        <a:latin typeface="Calibri"/>
                        <a:ea typeface="Calibri"/>
                        <a:cs typeface="Calibri"/>
                        <a:sym typeface="Calibri"/>
                      </a:endParaRPr>
                    </a:p>
                  </a:txBody>
                  <a:tcPr marT="0" marB="0" marR="60375" marL="60375"/>
                </a:tc>
                <a:tc>
                  <a:txBody>
                    <a:bodyPr/>
                    <a:lstStyle/>
                    <a:p>
                      <a:pPr indent="0" lvl="0" marL="0" marR="0" rtl="0" algn="ctr">
                        <a:lnSpc>
                          <a:spcPct val="115000"/>
                        </a:lnSpc>
                        <a:spcBef>
                          <a:spcPts val="0"/>
                        </a:spcBef>
                        <a:spcAft>
                          <a:spcPts val="0"/>
                        </a:spcAft>
                        <a:buClr>
                          <a:srgbClr val="000000"/>
                        </a:buClr>
                        <a:buSzPts val="2000"/>
                        <a:buFont typeface="Arial"/>
                        <a:buNone/>
                      </a:pPr>
                      <a:r>
                        <a:rPr lang="tr-TR" sz="2000" u="none" cap="none" strike="noStrike">
                          <a:latin typeface="Calibri"/>
                          <a:ea typeface="Calibri"/>
                          <a:cs typeface="Calibri"/>
                          <a:sym typeface="Calibri"/>
                        </a:rPr>
                        <a:t>1</a:t>
                      </a:r>
                      <a:endParaRPr sz="1400" u="none" cap="none" strike="noStrike"/>
                    </a:p>
                  </a:txBody>
                  <a:tcPr marT="0" marB="0" marR="60375" marL="60375" anchor="ctr"/>
                </a:tc>
              </a:tr>
              <a:tr h="538750">
                <a:tc>
                  <a:txBody>
                    <a:bodyPr/>
                    <a:lstStyle/>
                    <a:p>
                      <a:pPr indent="0" lvl="0" marL="0" marR="0" rtl="0" algn="l">
                        <a:lnSpc>
                          <a:spcPct val="115000"/>
                        </a:lnSpc>
                        <a:spcBef>
                          <a:spcPts val="0"/>
                        </a:spcBef>
                        <a:spcAft>
                          <a:spcPts val="0"/>
                        </a:spcAft>
                        <a:buClr>
                          <a:srgbClr val="000000"/>
                        </a:buClr>
                        <a:buSzPts val="2000"/>
                        <a:buFont typeface="Arial"/>
                        <a:buNone/>
                      </a:pPr>
                      <a:r>
                        <a:rPr lang="tr-TR" sz="2000" u="none" cap="none" strike="noStrike">
                          <a:latin typeface="Calibri"/>
                          <a:ea typeface="Calibri"/>
                          <a:cs typeface="Calibri"/>
                          <a:sym typeface="Calibri"/>
                        </a:rPr>
                        <a:t>Özel Yurt</a:t>
                      </a:r>
                      <a:endParaRPr sz="1400" u="none" cap="none" strike="noStrike"/>
                    </a:p>
                  </a:txBody>
                  <a:tcPr marT="0" marB="0" marR="60375" marL="60375"/>
                </a:tc>
                <a:tc>
                  <a:txBody>
                    <a:bodyPr/>
                    <a:lstStyle/>
                    <a:p>
                      <a:pPr indent="0" lvl="0" marL="0" marR="0" rtl="0" algn="ctr">
                        <a:lnSpc>
                          <a:spcPct val="115000"/>
                        </a:lnSpc>
                        <a:spcBef>
                          <a:spcPts val="0"/>
                        </a:spcBef>
                        <a:spcAft>
                          <a:spcPts val="0"/>
                        </a:spcAft>
                        <a:buClr>
                          <a:srgbClr val="000000"/>
                        </a:buClr>
                        <a:buSzPts val="2000"/>
                        <a:buFont typeface="Arial"/>
                        <a:buNone/>
                      </a:pPr>
                      <a:r>
                        <a:rPr lang="tr-TR" sz="2000" u="none" cap="none" strike="noStrike">
                          <a:latin typeface="Calibri"/>
                          <a:ea typeface="Calibri"/>
                          <a:cs typeface="Calibri"/>
                          <a:sym typeface="Calibri"/>
                        </a:rPr>
                        <a:t>3</a:t>
                      </a:r>
                      <a:endParaRPr sz="2000" u="none" cap="none" strike="noStrike">
                        <a:latin typeface="Calibri"/>
                        <a:ea typeface="Calibri"/>
                        <a:cs typeface="Calibri"/>
                        <a:sym typeface="Calibri"/>
                      </a:endParaRPr>
                    </a:p>
                  </a:txBody>
                  <a:tcPr marT="0" marB="0" marR="60375" marL="60375" anchor="ctr"/>
                </a:tc>
              </a:tr>
              <a:tr h="466750">
                <a:tc>
                  <a:txBody>
                    <a:bodyPr/>
                    <a:lstStyle/>
                    <a:p>
                      <a:pPr indent="0" lvl="0" marL="0" marR="0" rtl="0" algn="l">
                        <a:lnSpc>
                          <a:spcPct val="115000"/>
                        </a:lnSpc>
                        <a:spcBef>
                          <a:spcPts val="0"/>
                        </a:spcBef>
                        <a:spcAft>
                          <a:spcPts val="0"/>
                        </a:spcAft>
                        <a:buClr>
                          <a:srgbClr val="000000"/>
                        </a:buClr>
                        <a:buSzPts val="2000"/>
                        <a:buFont typeface="Arial"/>
                        <a:buNone/>
                      </a:pPr>
                      <a:r>
                        <a:rPr b="1" lang="tr-TR" sz="2000" u="none" cap="none" strike="noStrike">
                          <a:solidFill>
                            <a:srgbClr val="FF0000"/>
                          </a:solidFill>
                        </a:rPr>
                        <a:t>GENEL TOPLAM</a:t>
                      </a:r>
                      <a:endParaRPr b="1" sz="2000" u="none" cap="none" strike="noStrike">
                        <a:solidFill>
                          <a:srgbClr val="FF0000"/>
                        </a:solidFill>
                        <a:latin typeface="Calibri"/>
                        <a:ea typeface="Calibri"/>
                        <a:cs typeface="Calibri"/>
                        <a:sym typeface="Calibri"/>
                      </a:endParaRPr>
                    </a:p>
                  </a:txBody>
                  <a:tcPr marT="0" marB="0" marR="60375" marL="60375"/>
                </a:tc>
                <a:tc>
                  <a:txBody>
                    <a:bodyPr/>
                    <a:lstStyle/>
                    <a:p>
                      <a:pPr indent="0" lvl="0" marL="0" marR="0" rtl="0" algn="ctr">
                        <a:lnSpc>
                          <a:spcPct val="115000"/>
                        </a:lnSpc>
                        <a:spcBef>
                          <a:spcPts val="0"/>
                        </a:spcBef>
                        <a:spcAft>
                          <a:spcPts val="0"/>
                        </a:spcAft>
                        <a:buClr>
                          <a:srgbClr val="000000"/>
                        </a:buClr>
                        <a:buSzPts val="2000"/>
                        <a:buFont typeface="Arial"/>
                        <a:buNone/>
                      </a:pPr>
                      <a:r>
                        <a:rPr b="1" lang="tr-TR" sz="2000" u="none" cap="none" strike="noStrike">
                          <a:solidFill>
                            <a:srgbClr val="FF0000"/>
                          </a:solidFill>
                          <a:latin typeface="Calibri"/>
                          <a:ea typeface="Calibri"/>
                          <a:cs typeface="Calibri"/>
                          <a:sym typeface="Calibri"/>
                        </a:rPr>
                        <a:t>6</a:t>
                      </a:r>
                      <a:endParaRPr b="1" sz="2000" u="none" cap="none" strike="noStrike">
                        <a:solidFill>
                          <a:srgbClr val="FF0000"/>
                        </a:solidFill>
                        <a:latin typeface="Calibri"/>
                        <a:ea typeface="Calibri"/>
                        <a:cs typeface="Calibri"/>
                        <a:sym typeface="Calibri"/>
                      </a:endParaRPr>
                    </a:p>
                  </a:txBody>
                  <a:tcPr marT="0" marB="0" marR="60375" marL="60375" anchor="ct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8"/>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rmAutofit/>
          </a:bodyPr>
          <a:lstStyle/>
          <a:p>
            <a:pPr indent="0" lvl="0" marL="0" rtl="0" algn="ctr">
              <a:lnSpc>
                <a:spcPct val="115000"/>
              </a:lnSpc>
              <a:spcBef>
                <a:spcPts val="0"/>
              </a:spcBef>
              <a:spcAft>
                <a:spcPts val="0"/>
              </a:spcAft>
              <a:buClr>
                <a:srgbClr val="FFC000"/>
              </a:buClr>
              <a:buSzPts val="3200"/>
              <a:buFont typeface="Georgia"/>
              <a:buNone/>
            </a:pPr>
            <a:r>
              <a:rPr b="1" lang="tr-TR" sz="3200">
                <a:solidFill>
                  <a:srgbClr val="FFC000"/>
                </a:solidFill>
              </a:rPr>
              <a:t>Öğrenci Sayıları</a:t>
            </a:r>
            <a:endParaRPr b="1" sz="3200">
              <a:solidFill>
                <a:srgbClr val="FFC000"/>
              </a:solidFill>
              <a:latin typeface="Calibri"/>
              <a:ea typeface="Calibri"/>
              <a:cs typeface="Calibri"/>
              <a:sym typeface="Calibri"/>
            </a:endParaRPr>
          </a:p>
        </p:txBody>
      </p:sp>
      <p:graphicFrame>
        <p:nvGraphicFramePr>
          <p:cNvPr id="243" name="Google Shape;243;p18"/>
          <p:cNvGraphicFramePr/>
          <p:nvPr/>
        </p:nvGraphicFramePr>
        <p:xfrm>
          <a:off x="560685" y="1522554"/>
          <a:ext cx="3000000" cy="3000000"/>
        </p:xfrm>
        <a:graphic>
          <a:graphicData uri="http://schemas.openxmlformats.org/drawingml/2006/table">
            <a:tbl>
              <a:tblPr>
                <a:noFill/>
                <a:tableStyleId>{34F609FB-0BF9-4DDC-A6FD-5907EC700893}</a:tableStyleId>
              </a:tblPr>
              <a:tblGrid>
                <a:gridCol w="3651075"/>
                <a:gridCol w="4536700"/>
              </a:tblGrid>
              <a:tr h="776425">
                <a:tc gridSpan="2">
                  <a:txBody>
                    <a:bodyPr/>
                    <a:lstStyle/>
                    <a:p>
                      <a:pPr indent="0" lvl="0" marL="0" marR="0" rtl="0" algn="ctr">
                        <a:lnSpc>
                          <a:spcPct val="100000"/>
                        </a:lnSpc>
                        <a:spcBef>
                          <a:spcPts val="0"/>
                        </a:spcBef>
                        <a:spcAft>
                          <a:spcPts val="0"/>
                        </a:spcAft>
                        <a:buClr>
                          <a:srgbClr val="000000"/>
                        </a:buClr>
                        <a:buSzPts val="1200"/>
                        <a:buFont typeface="Arial"/>
                        <a:buNone/>
                      </a:pPr>
                      <a:r>
                        <a:rPr b="1" i="0" lang="tr-TR" sz="1200" u="none" cap="none" strike="noStrike">
                          <a:solidFill>
                            <a:srgbClr val="FF0000"/>
                          </a:solidFill>
                          <a:latin typeface="Georgia"/>
                          <a:ea typeface="Georgia"/>
                          <a:cs typeface="Georgia"/>
                          <a:sym typeface="Georgia"/>
                        </a:rPr>
                        <a:t>ÖĞRENCİ SAYILARI</a:t>
                      </a:r>
                      <a:endParaRPr sz="1400" u="none" cap="none" strike="noStrike"/>
                    </a:p>
                  </a:txBody>
                  <a:tcPr marT="6200" marB="0" marR="6200" marL="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425775">
                <a:tc>
                  <a:txBody>
                    <a:bodyPr/>
                    <a:lstStyle/>
                    <a:p>
                      <a:pPr indent="0" lvl="0" marL="0" marR="0" rtl="0" algn="ctr">
                        <a:lnSpc>
                          <a:spcPct val="100000"/>
                        </a:lnSpc>
                        <a:spcBef>
                          <a:spcPts val="0"/>
                        </a:spcBef>
                        <a:spcAft>
                          <a:spcPts val="0"/>
                        </a:spcAft>
                        <a:buClr>
                          <a:srgbClr val="000000"/>
                        </a:buClr>
                        <a:buSzPts val="1200"/>
                        <a:buFont typeface="Arial"/>
                        <a:buNone/>
                      </a:pPr>
                      <a:r>
                        <a:rPr b="1" i="0" lang="tr-TR" sz="1200" u="none" cap="none" strike="noStrike">
                          <a:solidFill>
                            <a:srgbClr val="FF0000"/>
                          </a:solidFill>
                          <a:latin typeface="Georgia"/>
                          <a:ea typeface="Georgia"/>
                          <a:cs typeface="Georgia"/>
                          <a:sym typeface="Georgia"/>
                        </a:rPr>
                        <a:t>OKUL TÜRÜ </a:t>
                      </a:r>
                      <a:endParaRPr sz="1400" u="none" cap="none" strike="noStrike"/>
                    </a:p>
                  </a:txBody>
                  <a:tcPr marT="6200" marB="0" marR="6200" marL="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i="0" lang="tr-TR" sz="1200" u="none" cap="none" strike="noStrike">
                          <a:solidFill>
                            <a:srgbClr val="FF0000"/>
                          </a:solidFill>
                          <a:latin typeface="Georgia"/>
                          <a:ea typeface="Georgia"/>
                          <a:cs typeface="Georgia"/>
                          <a:sym typeface="Georgia"/>
                        </a:rPr>
                        <a:t>ÖĞRENCİ SAYISI</a:t>
                      </a:r>
                      <a:endParaRPr sz="1400" u="none" cap="none" strike="noStrike"/>
                    </a:p>
                  </a:txBody>
                  <a:tcPr marT="6200" marB="0" marR="6200" marL="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2975">
                <a:tc>
                  <a:txBody>
                    <a:bodyPr/>
                    <a:lstStyle/>
                    <a:p>
                      <a:pPr indent="0" lvl="0" marL="0" marR="0" rtl="0" algn="l">
                        <a:lnSpc>
                          <a:spcPct val="100000"/>
                        </a:lnSpc>
                        <a:spcBef>
                          <a:spcPts val="0"/>
                        </a:spcBef>
                        <a:spcAft>
                          <a:spcPts val="0"/>
                        </a:spcAft>
                        <a:buClr>
                          <a:srgbClr val="000000"/>
                        </a:buClr>
                        <a:buSzPts val="1600"/>
                        <a:buFont typeface="Arial"/>
                        <a:buNone/>
                      </a:pPr>
                      <a:r>
                        <a:rPr b="0" i="0" lang="tr-TR" sz="1600" u="none" cap="none" strike="noStrike">
                          <a:solidFill>
                            <a:srgbClr val="000000"/>
                          </a:solidFill>
                          <a:latin typeface="Times New Roman"/>
                          <a:ea typeface="Times New Roman"/>
                          <a:cs typeface="Times New Roman"/>
                          <a:sym typeface="Times New Roman"/>
                        </a:rPr>
                        <a:t>Okul Öncesi</a:t>
                      </a:r>
                      <a:endParaRPr sz="1400" u="none" cap="none" strike="noStrike"/>
                    </a:p>
                  </a:txBody>
                  <a:tcPr marT="6200" marB="0" marR="6200" marL="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lang="tr-TR" sz="1600">
                          <a:latin typeface="Times New Roman"/>
                          <a:ea typeface="Times New Roman"/>
                          <a:cs typeface="Times New Roman"/>
                          <a:sym typeface="Times New Roman"/>
                        </a:rPr>
                        <a:t>523</a:t>
                      </a:r>
                      <a:endParaRPr b="0" i="0" sz="1600" u="none" cap="none" strike="noStrike">
                        <a:solidFill>
                          <a:srgbClr val="000000"/>
                        </a:solidFill>
                        <a:latin typeface="Times New Roman"/>
                        <a:ea typeface="Times New Roman"/>
                        <a:cs typeface="Times New Roman"/>
                        <a:sym typeface="Times New Roman"/>
                      </a:endParaRPr>
                    </a:p>
                  </a:txBody>
                  <a:tcPr marT="6200" marB="0" marR="6200" marL="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0775">
                <a:tc>
                  <a:txBody>
                    <a:bodyPr/>
                    <a:lstStyle/>
                    <a:p>
                      <a:pPr indent="0" lvl="0" marL="0" marR="0" rtl="0" algn="l">
                        <a:lnSpc>
                          <a:spcPct val="100000"/>
                        </a:lnSpc>
                        <a:spcBef>
                          <a:spcPts val="0"/>
                        </a:spcBef>
                        <a:spcAft>
                          <a:spcPts val="0"/>
                        </a:spcAft>
                        <a:buClr>
                          <a:srgbClr val="000000"/>
                        </a:buClr>
                        <a:buSzPts val="1600"/>
                        <a:buFont typeface="Arial"/>
                        <a:buNone/>
                      </a:pPr>
                      <a:r>
                        <a:rPr b="0" i="0" lang="tr-TR" sz="1600" u="none" cap="none" strike="noStrike">
                          <a:solidFill>
                            <a:srgbClr val="000000"/>
                          </a:solidFill>
                          <a:latin typeface="Times New Roman"/>
                          <a:ea typeface="Times New Roman"/>
                          <a:cs typeface="Times New Roman"/>
                          <a:sym typeface="Times New Roman"/>
                        </a:rPr>
                        <a:t>İlkokul</a:t>
                      </a:r>
                      <a:endParaRPr sz="1400" u="none" cap="none" strike="noStrike"/>
                    </a:p>
                  </a:txBody>
                  <a:tcPr marT="6200" marB="0" marR="6200" marL="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lang="tr-TR" sz="1600">
                          <a:latin typeface="Times New Roman"/>
                          <a:ea typeface="Times New Roman"/>
                          <a:cs typeface="Times New Roman"/>
                          <a:sym typeface="Times New Roman"/>
                        </a:rPr>
                        <a:t>1206</a:t>
                      </a:r>
                      <a:endParaRPr b="0" i="0" sz="1600" u="none" cap="none" strike="noStrike">
                        <a:solidFill>
                          <a:srgbClr val="000000"/>
                        </a:solidFill>
                        <a:latin typeface="Times New Roman"/>
                        <a:ea typeface="Times New Roman"/>
                        <a:cs typeface="Times New Roman"/>
                        <a:sym typeface="Times New Roman"/>
                      </a:endParaRPr>
                    </a:p>
                  </a:txBody>
                  <a:tcPr marT="6200" marB="0" marR="6200" marL="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6725">
                <a:tc>
                  <a:txBody>
                    <a:bodyPr/>
                    <a:lstStyle/>
                    <a:p>
                      <a:pPr indent="0" lvl="0" marL="0" marR="0" rtl="0" algn="l">
                        <a:lnSpc>
                          <a:spcPct val="100000"/>
                        </a:lnSpc>
                        <a:spcBef>
                          <a:spcPts val="0"/>
                        </a:spcBef>
                        <a:spcAft>
                          <a:spcPts val="0"/>
                        </a:spcAft>
                        <a:buClr>
                          <a:srgbClr val="000000"/>
                        </a:buClr>
                        <a:buSzPts val="1600"/>
                        <a:buFont typeface="Arial"/>
                        <a:buNone/>
                      </a:pPr>
                      <a:r>
                        <a:rPr b="0" i="0" lang="tr-TR" sz="1600" u="none" cap="none" strike="noStrike">
                          <a:solidFill>
                            <a:srgbClr val="000000"/>
                          </a:solidFill>
                          <a:latin typeface="Times New Roman"/>
                          <a:ea typeface="Times New Roman"/>
                          <a:cs typeface="Times New Roman"/>
                          <a:sym typeface="Times New Roman"/>
                        </a:rPr>
                        <a:t>Ortaokul</a:t>
                      </a:r>
                      <a:endParaRPr sz="1400" u="none" cap="none" strike="noStrike"/>
                    </a:p>
                  </a:txBody>
                  <a:tcPr marT="6200" marB="0" marR="6200" marL="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lang="tr-TR" sz="1600">
                          <a:latin typeface="Times New Roman"/>
                          <a:ea typeface="Times New Roman"/>
                          <a:cs typeface="Times New Roman"/>
                          <a:sym typeface="Times New Roman"/>
                        </a:rPr>
                        <a:t>1146</a:t>
                      </a:r>
                      <a:endParaRPr b="0" i="0" sz="1600" u="none" cap="none" strike="noStrike">
                        <a:solidFill>
                          <a:srgbClr val="000000"/>
                        </a:solidFill>
                        <a:latin typeface="Times New Roman"/>
                        <a:ea typeface="Times New Roman"/>
                        <a:cs typeface="Times New Roman"/>
                        <a:sym typeface="Times New Roman"/>
                      </a:endParaRPr>
                    </a:p>
                  </a:txBody>
                  <a:tcPr marT="6200" marB="0" marR="6200" marL="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9350">
                <a:tc>
                  <a:txBody>
                    <a:bodyPr/>
                    <a:lstStyle/>
                    <a:p>
                      <a:pPr indent="0" lvl="0" marL="0" marR="0" rtl="0" algn="l">
                        <a:lnSpc>
                          <a:spcPct val="100000"/>
                        </a:lnSpc>
                        <a:spcBef>
                          <a:spcPts val="0"/>
                        </a:spcBef>
                        <a:spcAft>
                          <a:spcPts val="0"/>
                        </a:spcAft>
                        <a:buClr>
                          <a:srgbClr val="000000"/>
                        </a:buClr>
                        <a:buSzPts val="1600"/>
                        <a:buFont typeface="Arial"/>
                        <a:buNone/>
                      </a:pPr>
                      <a:r>
                        <a:rPr b="0" i="0" lang="tr-TR" sz="1600" u="none" cap="none" strike="noStrike">
                          <a:solidFill>
                            <a:srgbClr val="000000"/>
                          </a:solidFill>
                          <a:latin typeface="Times New Roman"/>
                          <a:ea typeface="Times New Roman"/>
                          <a:cs typeface="Times New Roman"/>
                          <a:sym typeface="Times New Roman"/>
                        </a:rPr>
                        <a:t>İmam Hatip Ortaokulu</a:t>
                      </a:r>
                      <a:endParaRPr sz="1400" u="none" cap="none" strike="noStrike"/>
                    </a:p>
                  </a:txBody>
                  <a:tcPr marT="6200" marB="0" marR="6200" marL="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lang="tr-TR" sz="1600">
                          <a:latin typeface="Times New Roman"/>
                          <a:ea typeface="Times New Roman"/>
                          <a:cs typeface="Times New Roman"/>
                          <a:sym typeface="Times New Roman"/>
                        </a:rPr>
                        <a:t>19</a:t>
                      </a:r>
                      <a:endParaRPr b="0" i="0" sz="1600" u="none" cap="none" strike="noStrike">
                        <a:solidFill>
                          <a:srgbClr val="000000"/>
                        </a:solidFill>
                        <a:latin typeface="Times New Roman"/>
                        <a:ea typeface="Times New Roman"/>
                        <a:cs typeface="Times New Roman"/>
                        <a:sym typeface="Times New Roman"/>
                      </a:endParaRPr>
                    </a:p>
                  </a:txBody>
                  <a:tcPr marT="6200" marB="0" marR="6200" marL="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5500">
                <a:tc>
                  <a:txBody>
                    <a:bodyPr/>
                    <a:lstStyle/>
                    <a:p>
                      <a:pPr indent="0" lvl="0" marL="0" marR="0" rtl="0" algn="l">
                        <a:lnSpc>
                          <a:spcPct val="100000"/>
                        </a:lnSpc>
                        <a:spcBef>
                          <a:spcPts val="0"/>
                        </a:spcBef>
                        <a:spcAft>
                          <a:spcPts val="0"/>
                        </a:spcAft>
                        <a:buClr>
                          <a:srgbClr val="000000"/>
                        </a:buClr>
                        <a:buSzPts val="1600"/>
                        <a:buFont typeface="Arial"/>
                        <a:buNone/>
                      </a:pPr>
                      <a:r>
                        <a:rPr b="0" i="0" lang="tr-TR" sz="1600" u="none" cap="none" strike="noStrike">
                          <a:solidFill>
                            <a:srgbClr val="000000"/>
                          </a:solidFill>
                          <a:latin typeface="Times New Roman"/>
                          <a:ea typeface="Times New Roman"/>
                          <a:cs typeface="Times New Roman"/>
                          <a:sym typeface="Times New Roman"/>
                        </a:rPr>
                        <a:t>Anadolu Lisesi</a:t>
                      </a:r>
                      <a:endParaRPr sz="1400" u="none" cap="none" strike="noStrike"/>
                    </a:p>
                  </a:txBody>
                  <a:tcPr marT="6200" marB="0" marR="6200" marL="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lang="tr-TR" sz="1600">
                          <a:latin typeface="Times New Roman"/>
                          <a:ea typeface="Times New Roman"/>
                          <a:cs typeface="Times New Roman"/>
                          <a:sym typeface="Times New Roman"/>
                        </a:rPr>
                        <a:t>343</a:t>
                      </a:r>
                      <a:endParaRPr b="0" i="0" sz="1600" u="none" cap="none" strike="noStrike">
                        <a:solidFill>
                          <a:srgbClr val="000000"/>
                        </a:solidFill>
                        <a:latin typeface="Times New Roman"/>
                        <a:ea typeface="Times New Roman"/>
                        <a:cs typeface="Times New Roman"/>
                        <a:sym typeface="Times New Roman"/>
                      </a:endParaRPr>
                    </a:p>
                  </a:txBody>
                  <a:tcPr marT="6200" marB="0" marR="6200" marL="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38125">
                <a:tc>
                  <a:txBody>
                    <a:bodyPr/>
                    <a:lstStyle/>
                    <a:p>
                      <a:pPr indent="0" lvl="0" marL="0" marR="0" rtl="0" algn="l">
                        <a:lnSpc>
                          <a:spcPct val="100000"/>
                        </a:lnSpc>
                        <a:spcBef>
                          <a:spcPts val="0"/>
                        </a:spcBef>
                        <a:spcAft>
                          <a:spcPts val="0"/>
                        </a:spcAft>
                        <a:buClr>
                          <a:srgbClr val="000000"/>
                        </a:buClr>
                        <a:buSzPts val="1600"/>
                        <a:buFont typeface="Arial"/>
                        <a:buNone/>
                      </a:pPr>
                      <a:r>
                        <a:rPr b="0" i="0" lang="tr-TR" sz="1600" u="none" cap="none" strike="noStrike">
                          <a:solidFill>
                            <a:srgbClr val="000000"/>
                          </a:solidFill>
                          <a:latin typeface="Times New Roman"/>
                          <a:ea typeface="Times New Roman"/>
                          <a:cs typeface="Times New Roman"/>
                          <a:sym typeface="Times New Roman"/>
                        </a:rPr>
                        <a:t>İmam Hatip Lisesi</a:t>
                      </a:r>
                      <a:endParaRPr sz="1400" u="none" cap="none" strike="noStrike"/>
                    </a:p>
                  </a:txBody>
                  <a:tcPr marT="6200" marB="0" marR="6200" marL="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lang="tr-TR" sz="1600">
                          <a:latin typeface="Times New Roman"/>
                          <a:ea typeface="Times New Roman"/>
                          <a:cs typeface="Times New Roman"/>
                          <a:sym typeface="Times New Roman"/>
                        </a:rPr>
                        <a:t>92</a:t>
                      </a:r>
                      <a:endParaRPr b="0" i="0" sz="1600" u="none" cap="none" strike="noStrike">
                        <a:solidFill>
                          <a:srgbClr val="000000"/>
                        </a:solidFill>
                        <a:latin typeface="Times New Roman"/>
                        <a:ea typeface="Times New Roman"/>
                        <a:cs typeface="Times New Roman"/>
                        <a:sym typeface="Times New Roman"/>
                      </a:endParaRPr>
                    </a:p>
                  </a:txBody>
                  <a:tcPr marT="6200" marB="0" marR="6200" marL="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25600">
                <a:tc>
                  <a:txBody>
                    <a:bodyPr/>
                    <a:lstStyle/>
                    <a:p>
                      <a:pPr indent="0" lvl="0" marL="0" marR="0" rtl="0" algn="l">
                        <a:lnSpc>
                          <a:spcPct val="100000"/>
                        </a:lnSpc>
                        <a:spcBef>
                          <a:spcPts val="0"/>
                        </a:spcBef>
                        <a:spcAft>
                          <a:spcPts val="0"/>
                        </a:spcAft>
                        <a:buClr>
                          <a:srgbClr val="000000"/>
                        </a:buClr>
                        <a:buSzPts val="1600"/>
                        <a:buFont typeface="Arial"/>
                        <a:buNone/>
                      </a:pPr>
                      <a:r>
                        <a:rPr b="0" i="0" lang="tr-TR" sz="1600" u="none" cap="none" strike="noStrike">
                          <a:solidFill>
                            <a:srgbClr val="000000"/>
                          </a:solidFill>
                          <a:latin typeface="Times New Roman"/>
                          <a:ea typeface="Times New Roman"/>
                          <a:cs typeface="Times New Roman"/>
                          <a:sym typeface="Times New Roman"/>
                        </a:rPr>
                        <a:t>Meslek Lisesi</a:t>
                      </a:r>
                      <a:endParaRPr sz="1400" u="none" cap="none" strike="noStrike"/>
                    </a:p>
                  </a:txBody>
                  <a:tcPr marT="6200" marB="0" marR="6200" marL="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lang="tr-TR" sz="1600">
                          <a:latin typeface="Times New Roman"/>
                          <a:ea typeface="Times New Roman"/>
                          <a:cs typeface="Times New Roman"/>
                          <a:sym typeface="Times New Roman"/>
                        </a:rPr>
                        <a:t>242</a:t>
                      </a:r>
                      <a:endParaRPr b="0" i="0" sz="1600" u="none" cap="none" strike="noStrike">
                        <a:solidFill>
                          <a:srgbClr val="000000"/>
                        </a:solidFill>
                        <a:latin typeface="Times New Roman"/>
                        <a:ea typeface="Times New Roman"/>
                        <a:cs typeface="Times New Roman"/>
                        <a:sym typeface="Times New Roman"/>
                      </a:endParaRPr>
                    </a:p>
                  </a:txBody>
                  <a:tcPr marT="6200" marB="0" marR="6200" marL="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57100">
                <a:tc>
                  <a:txBody>
                    <a:bodyPr/>
                    <a:lstStyle/>
                    <a:p>
                      <a:pPr indent="0" lvl="0" marL="0" marR="0" rtl="0" algn="l">
                        <a:lnSpc>
                          <a:spcPct val="100000"/>
                        </a:lnSpc>
                        <a:spcBef>
                          <a:spcPts val="0"/>
                        </a:spcBef>
                        <a:spcAft>
                          <a:spcPts val="0"/>
                        </a:spcAft>
                        <a:buClr>
                          <a:srgbClr val="000000"/>
                        </a:buClr>
                        <a:buSzPts val="1600"/>
                        <a:buFont typeface="Arial"/>
                        <a:buNone/>
                      </a:pPr>
                      <a:r>
                        <a:rPr b="0" i="0" lang="tr-TR" sz="1600" u="none" cap="none" strike="noStrike">
                          <a:solidFill>
                            <a:srgbClr val="000000"/>
                          </a:solidFill>
                          <a:latin typeface="Times New Roman"/>
                          <a:ea typeface="Times New Roman"/>
                          <a:cs typeface="Times New Roman"/>
                          <a:sym typeface="Times New Roman"/>
                        </a:rPr>
                        <a:t>Özel Eğitim Uygulama Okulu 3. Kademe (lise)</a:t>
                      </a:r>
                      <a:endParaRPr sz="1400" u="none" cap="none" strike="noStrike"/>
                    </a:p>
                  </a:txBody>
                  <a:tcPr marT="6200" marB="0" marR="6200" marL="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lang="tr-TR" sz="1600" u="none" cap="none" strike="noStrike">
                          <a:latin typeface="Times New Roman"/>
                          <a:ea typeface="Times New Roman"/>
                          <a:cs typeface="Times New Roman"/>
                          <a:sym typeface="Times New Roman"/>
                        </a:rPr>
                        <a:t>18</a:t>
                      </a:r>
                      <a:endParaRPr b="0" i="0" sz="1600" u="none" cap="none" strike="noStrike">
                        <a:solidFill>
                          <a:srgbClr val="000000"/>
                        </a:solidFill>
                        <a:latin typeface="Times New Roman"/>
                        <a:ea typeface="Times New Roman"/>
                        <a:cs typeface="Times New Roman"/>
                        <a:sym typeface="Times New Roman"/>
                      </a:endParaRPr>
                    </a:p>
                  </a:txBody>
                  <a:tcPr marT="6200" marB="0" marR="6200" marL="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06825">
                <a:tc>
                  <a:txBody>
                    <a:bodyPr/>
                    <a:lstStyle/>
                    <a:p>
                      <a:pPr indent="0" lvl="0" marL="0" marR="0" rtl="0" algn="l">
                        <a:lnSpc>
                          <a:spcPct val="100000"/>
                        </a:lnSpc>
                        <a:spcBef>
                          <a:spcPts val="0"/>
                        </a:spcBef>
                        <a:spcAft>
                          <a:spcPts val="0"/>
                        </a:spcAft>
                        <a:buClr>
                          <a:srgbClr val="000000"/>
                        </a:buClr>
                        <a:buSzPts val="1600"/>
                        <a:buFont typeface="Arial"/>
                        <a:buNone/>
                      </a:pPr>
                      <a:r>
                        <a:rPr b="0" i="0" lang="tr-TR" sz="1600" u="none" cap="none" strike="noStrike">
                          <a:solidFill>
                            <a:srgbClr val="000000"/>
                          </a:solidFill>
                          <a:latin typeface="Times New Roman"/>
                          <a:ea typeface="Times New Roman"/>
                          <a:cs typeface="Times New Roman"/>
                          <a:sym typeface="Times New Roman"/>
                        </a:rPr>
                        <a:t>Açık Ortaokul</a:t>
                      </a:r>
                      <a:endParaRPr sz="1400" u="none" cap="none" strike="noStrike"/>
                    </a:p>
                  </a:txBody>
                  <a:tcPr marT="6200" marB="0" marR="6200" marL="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lang="tr-TR" sz="1600" u="none" cap="none" strike="noStrike">
                          <a:latin typeface="Times New Roman"/>
                          <a:ea typeface="Times New Roman"/>
                          <a:cs typeface="Times New Roman"/>
                          <a:sym typeface="Times New Roman"/>
                        </a:rPr>
                        <a:t>30</a:t>
                      </a:r>
                      <a:endParaRPr b="0" i="0" sz="1600" u="none" cap="none" strike="noStrike">
                        <a:solidFill>
                          <a:srgbClr val="000000"/>
                        </a:solidFill>
                        <a:latin typeface="Times New Roman"/>
                        <a:ea typeface="Times New Roman"/>
                        <a:cs typeface="Times New Roman"/>
                        <a:sym typeface="Times New Roman"/>
                      </a:endParaRPr>
                    </a:p>
                  </a:txBody>
                  <a:tcPr marT="6200" marB="0" marR="6200" marL="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3075">
                <a:tc>
                  <a:txBody>
                    <a:bodyPr/>
                    <a:lstStyle/>
                    <a:p>
                      <a:pPr indent="0" lvl="0" marL="0" marR="0" rtl="0" algn="l">
                        <a:lnSpc>
                          <a:spcPct val="100000"/>
                        </a:lnSpc>
                        <a:spcBef>
                          <a:spcPts val="0"/>
                        </a:spcBef>
                        <a:spcAft>
                          <a:spcPts val="0"/>
                        </a:spcAft>
                        <a:buClr>
                          <a:srgbClr val="000000"/>
                        </a:buClr>
                        <a:buSzPts val="1600"/>
                        <a:buFont typeface="Arial"/>
                        <a:buNone/>
                      </a:pPr>
                      <a:r>
                        <a:rPr b="0" i="0" lang="tr-TR" sz="1600" u="none" cap="none" strike="noStrike">
                          <a:solidFill>
                            <a:srgbClr val="000000"/>
                          </a:solidFill>
                          <a:latin typeface="Times New Roman"/>
                          <a:ea typeface="Times New Roman"/>
                          <a:cs typeface="Times New Roman"/>
                          <a:sym typeface="Times New Roman"/>
                        </a:rPr>
                        <a:t>Açık Lise </a:t>
                      </a:r>
                      <a:endParaRPr sz="1400" u="none" cap="none" strike="noStrike"/>
                    </a:p>
                  </a:txBody>
                  <a:tcPr marT="6200" marB="0" marR="6200" marL="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lang="tr-TR" sz="1600" u="none" cap="none" strike="noStrike">
                          <a:latin typeface="Times New Roman"/>
                          <a:ea typeface="Times New Roman"/>
                          <a:cs typeface="Times New Roman"/>
                          <a:sym typeface="Times New Roman"/>
                        </a:rPr>
                        <a:t>508</a:t>
                      </a:r>
                      <a:endParaRPr b="0" i="0" sz="1600" u="none" cap="none" strike="noStrike">
                        <a:solidFill>
                          <a:srgbClr val="000000"/>
                        </a:solidFill>
                        <a:latin typeface="Times New Roman"/>
                        <a:ea typeface="Times New Roman"/>
                        <a:cs typeface="Times New Roman"/>
                        <a:sym typeface="Times New Roman"/>
                      </a:endParaRPr>
                    </a:p>
                  </a:txBody>
                  <a:tcPr marT="6200" marB="0" marR="6200" marL="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4475">
                <a:tc>
                  <a:txBody>
                    <a:bodyPr/>
                    <a:lstStyle/>
                    <a:p>
                      <a:pPr indent="0" lvl="0" marL="0" marR="0" rtl="0" algn="l">
                        <a:lnSpc>
                          <a:spcPct val="100000"/>
                        </a:lnSpc>
                        <a:spcBef>
                          <a:spcPts val="0"/>
                        </a:spcBef>
                        <a:spcAft>
                          <a:spcPts val="0"/>
                        </a:spcAft>
                        <a:buClr>
                          <a:srgbClr val="000000"/>
                        </a:buClr>
                        <a:buSzPts val="1600"/>
                        <a:buFont typeface="Arial"/>
                        <a:buNone/>
                      </a:pPr>
                      <a:r>
                        <a:rPr b="1" i="0" lang="tr-TR" sz="1600" u="none" cap="none" strike="noStrike">
                          <a:solidFill>
                            <a:srgbClr val="FF0000"/>
                          </a:solidFill>
                          <a:latin typeface="Georgia"/>
                          <a:ea typeface="Georgia"/>
                          <a:cs typeface="Georgia"/>
                          <a:sym typeface="Georgia"/>
                        </a:rPr>
                        <a:t>GENEL TOPLAM</a:t>
                      </a:r>
                      <a:endParaRPr sz="1400" u="none" cap="none" strike="noStrike"/>
                    </a:p>
                  </a:txBody>
                  <a:tcPr marT="6200" marB="0" marR="6200" marL="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b="1" lang="tr-TR" sz="1600">
                          <a:solidFill>
                            <a:srgbClr val="FF0000"/>
                          </a:solidFill>
                          <a:latin typeface="Calibri"/>
                          <a:ea typeface="Calibri"/>
                          <a:cs typeface="Calibri"/>
                          <a:sym typeface="Calibri"/>
                        </a:rPr>
                        <a:t>4127</a:t>
                      </a:r>
                      <a:endParaRPr b="1" i="0" sz="1600" u="none" cap="none" strike="noStrike">
                        <a:solidFill>
                          <a:srgbClr val="FF0000"/>
                        </a:solidFill>
                        <a:latin typeface="Calibri"/>
                        <a:ea typeface="Calibri"/>
                        <a:cs typeface="Calibri"/>
                        <a:sym typeface="Calibri"/>
                      </a:endParaRPr>
                    </a:p>
                  </a:txBody>
                  <a:tcPr marT="6200" marB="0" marR="6200" marL="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0"/>
          <p:cNvSpPr txBox="1"/>
          <p:nvPr>
            <p:ph type="title"/>
          </p:nvPr>
        </p:nvSpPr>
        <p:spPr>
          <a:xfrm>
            <a:off x="301752" y="228600"/>
            <a:ext cx="8534400" cy="608112"/>
          </a:xfrm>
          <a:prstGeom prst="rect">
            <a:avLst/>
          </a:prstGeom>
          <a:noFill/>
          <a:ln>
            <a:noFill/>
          </a:ln>
        </p:spPr>
        <p:txBody>
          <a:bodyPr anchorCtr="0" anchor="b" bIns="45700" lIns="91425" spcFirstLastPara="1" rIns="91425" wrap="square" tIns="45700">
            <a:normAutofit/>
          </a:bodyPr>
          <a:lstStyle/>
          <a:p>
            <a:pPr indent="0" lvl="0" marL="0" rtl="0" algn="ctr">
              <a:lnSpc>
                <a:spcPct val="115000"/>
              </a:lnSpc>
              <a:spcBef>
                <a:spcPts val="0"/>
              </a:spcBef>
              <a:spcAft>
                <a:spcPts val="0"/>
              </a:spcAft>
              <a:buClr>
                <a:srgbClr val="FFC000"/>
              </a:buClr>
              <a:buSzPts val="2400"/>
              <a:buFont typeface="Georgia"/>
              <a:buNone/>
            </a:pPr>
            <a:r>
              <a:rPr b="1" lang="tr-TR" sz="2400">
                <a:solidFill>
                  <a:srgbClr val="FFC000"/>
                </a:solidFill>
              </a:rPr>
              <a:t>DERSLİK BAŞINA DÜŞEN ÖĞRENCİ SAYILARI</a:t>
            </a:r>
            <a:endParaRPr b="1" sz="2400">
              <a:solidFill>
                <a:srgbClr val="FFC000"/>
              </a:solidFill>
              <a:latin typeface="Calibri"/>
              <a:ea typeface="Calibri"/>
              <a:cs typeface="Calibri"/>
              <a:sym typeface="Calibri"/>
            </a:endParaRPr>
          </a:p>
        </p:txBody>
      </p:sp>
      <p:pic>
        <p:nvPicPr>
          <p:cNvPr id="249" name="Google Shape;249;p20" title="Points scored"/>
          <p:cNvPicPr preferRelativeResize="0"/>
          <p:nvPr/>
        </p:nvPicPr>
        <p:blipFill rotWithShape="1">
          <a:blip r:embed="rId3">
            <a:alphaModFix/>
          </a:blip>
          <a:srcRect b="0" l="0" r="0" t="0"/>
          <a:stretch/>
        </p:blipFill>
        <p:spPr>
          <a:xfrm>
            <a:off x="995238" y="1697025"/>
            <a:ext cx="7153524" cy="46765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1"/>
          <p:cNvSpPr txBox="1"/>
          <p:nvPr>
            <p:ph type="title"/>
          </p:nvPr>
        </p:nvSpPr>
        <p:spPr>
          <a:xfrm>
            <a:off x="521651" y="327898"/>
            <a:ext cx="8229600" cy="580822"/>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rgbClr val="FFC000"/>
              </a:buClr>
              <a:buSzPts val="2800"/>
              <a:buFont typeface="Georgia"/>
              <a:buNone/>
            </a:pPr>
            <a:r>
              <a:rPr b="1" lang="tr-TR" sz="2800">
                <a:solidFill>
                  <a:srgbClr val="FFC000"/>
                </a:solidFill>
              </a:rPr>
              <a:t>ÖĞRETMEN DURUMUMUZ</a:t>
            </a:r>
            <a:endParaRPr b="1" sz="2800">
              <a:solidFill>
                <a:srgbClr val="FFC000"/>
              </a:solidFill>
            </a:endParaRPr>
          </a:p>
        </p:txBody>
      </p:sp>
      <p:graphicFrame>
        <p:nvGraphicFramePr>
          <p:cNvPr id="255" name="Google Shape;255;p11"/>
          <p:cNvGraphicFramePr/>
          <p:nvPr/>
        </p:nvGraphicFramePr>
        <p:xfrm>
          <a:off x="1029650" y="1797464"/>
          <a:ext cx="3000000" cy="3000000"/>
        </p:xfrm>
        <a:graphic>
          <a:graphicData uri="http://schemas.openxmlformats.org/drawingml/2006/table">
            <a:tbl>
              <a:tblPr>
                <a:noFill/>
                <a:tableStyleId>{34F609FB-0BF9-4DDC-A6FD-5907EC700893}</a:tableStyleId>
              </a:tblPr>
              <a:tblGrid>
                <a:gridCol w="2042475"/>
                <a:gridCol w="731975"/>
                <a:gridCol w="1121600"/>
                <a:gridCol w="1121600"/>
                <a:gridCol w="814625"/>
                <a:gridCol w="1381325"/>
              </a:tblGrid>
              <a:tr h="481325">
                <a:tc rowSpan="2">
                  <a:txBody>
                    <a:bodyPr/>
                    <a:lstStyle/>
                    <a:p>
                      <a:pPr indent="0" lvl="0" marL="0" marR="0" rtl="0" algn="ctr">
                        <a:lnSpc>
                          <a:spcPct val="100000"/>
                        </a:lnSpc>
                        <a:spcBef>
                          <a:spcPts val="0"/>
                        </a:spcBef>
                        <a:spcAft>
                          <a:spcPts val="0"/>
                        </a:spcAft>
                        <a:buClr>
                          <a:srgbClr val="000000"/>
                        </a:buClr>
                        <a:buSzPts val="1500"/>
                        <a:buFont typeface="Arial"/>
                        <a:buNone/>
                      </a:pPr>
                      <a:r>
                        <a:rPr b="1" i="0" lang="tr-TR" sz="1500" u="none" cap="none" strike="noStrike">
                          <a:solidFill>
                            <a:srgbClr val="FF0000"/>
                          </a:solidFill>
                          <a:latin typeface="Georgia"/>
                          <a:ea typeface="Georgia"/>
                          <a:cs typeface="Georgia"/>
                          <a:sym typeface="Georgia"/>
                        </a:rPr>
                        <a:t> </a:t>
                      </a:r>
                      <a:endParaRPr sz="1400" u="none" cap="none" strike="noStrike"/>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5">
                  <a:txBody>
                    <a:bodyPr/>
                    <a:lstStyle/>
                    <a:p>
                      <a:pPr indent="0" lvl="0" marL="0" marR="0" rtl="0" algn="ctr">
                        <a:lnSpc>
                          <a:spcPct val="100000"/>
                        </a:lnSpc>
                        <a:spcBef>
                          <a:spcPts val="0"/>
                        </a:spcBef>
                        <a:spcAft>
                          <a:spcPts val="0"/>
                        </a:spcAft>
                        <a:buClr>
                          <a:srgbClr val="000000"/>
                        </a:buClr>
                        <a:buSzPts val="1500"/>
                        <a:buFont typeface="Arial"/>
                        <a:buNone/>
                      </a:pPr>
                      <a:r>
                        <a:rPr b="1" i="0" lang="tr-TR" sz="1500" u="none" cap="none" strike="noStrike">
                          <a:solidFill>
                            <a:srgbClr val="FF0000"/>
                          </a:solidFill>
                          <a:latin typeface="Georgia"/>
                          <a:ea typeface="Georgia"/>
                          <a:cs typeface="Georgia"/>
                          <a:sym typeface="Georgia"/>
                        </a:rPr>
                        <a:t>ÖĞRETMEN SAYISI(KADROLU)</a:t>
                      </a:r>
                      <a:endParaRPr b="1" i="0" sz="1500" u="none" cap="none" strike="noStrike">
                        <a:solidFill>
                          <a:srgbClr val="FF0000"/>
                        </a:solidFill>
                        <a:latin typeface="Georgia"/>
                        <a:ea typeface="Georgia"/>
                        <a:cs typeface="Georgia"/>
                        <a:sym typeface="Georgia"/>
                      </a:endParaRPr>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hMerge="1"/>
                <a:tc hMerge="1"/>
              </a:tr>
              <a:tr h="407425">
                <a:tc vMerge="1"/>
                <a:tc>
                  <a:txBody>
                    <a:bodyPr/>
                    <a:lstStyle/>
                    <a:p>
                      <a:pPr indent="0" lvl="0" marL="0" marR="0" rtl="0" algn="ctr">
                        <a:lnSpc>
                          <a:spcPct val="100000"/>
                        </a:lnSpc>
                        <a:spcBef>
                          <a:spcPts val="0"/>
                        </a:spcBef>
                        <a:spcAft>
                          <a:spcPts val="0"/>
                        </a:spcAft>
                        <a:buClr>
                          <a:srgbClr val="000000"/>
                        </a:buClr>
                        <a:buSzPts val="1500"/>
                        <a:buFont typeface="Arial"/>
                        <a:buNone/>
                      </a:pPr>
                      <a:r>
                        <a:rPr b="1" i="0" lang="tr-TR" sz="1500" u="none" cap="none" strike="noStrike">
                          <a:solidFill>
                            <a:srgbClr val="FF0000"/>
                          </a:solidFill>
                          <a:latin typeface="Calibri"/>
                          <a:ea typeface="Calibri"/>
                          <a:cs typeface="Calibri"/>
                          <a:sym typeface="Calibri"/>
                        </a:rPr>
                        <a:t>NORM SAYISI</a:t>
                      </a:r>
                      <a:endParaRPr sz="1400" u="none" cap="none" strike="noStrike"/>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b="1" i="0" lang="tr-TR" sz="1500" u="none" cap="none" strike="noStrike">
                          <a:solidFill>
                            <a:srgbClr val="FF0000"/>
                          </a:solidFill>
                          <a:latin typeface="Calibri"/>
                          <a:ea typeface="Calibri"/>
                          <a:cs typeface="Calibri"/>
                          <a:sym typeface="Calibri"/>
                        </a:rPr>
                        <a:t>MEVCUT</a:t>
                      </a:r>
                      <a:endParaRPr sz="1400" u="none" cap="none" strike="noStrike"/>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b="1" i="0" lang="tr-TR" sz="1500" u="none" cap="none" strike="noStrike">
                          <a:solidFill>
                            <a:srgbClr val="FF0000"/>
                          </a:solidFill>
                          <a:latin typeface="Calibri"/>
                          <a:ea typeface="Calibri"/>
                          <a:cs typeface="Calibri"/>
                          <a:sym typeface="Calibri"/>
                        </a:rPr>
                        <a:t>SÖZLEŞMELİ</a:t>
                      </a:r>
                      <a:endParaRPr sz="1400" u="none" cap="none" strike="noStrike"/>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b="1" i="0" lang="tr-TR" sz="1500" u="none" cap="none" strike="noStrike">
                          <a:solidFill>
                            <a:srgbClr val="FF0000"/>
                          </a:solidFill>
                          <a:latin typeface="Calibri"/>
                          <a:ea typeface="Calibri"/>
                          <a:cs typeface="Calibri"/>
                          <a:sym typeface="Calibri"/>
                        </a:rPr>
                        <a:t>TOPLAM</a:t>
                      </a:r>
                      <a:endParaRPr sz="1400" u="none" cap="none" strike="noStrike"/>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b="1" i="0" lang="tr-TR" sz="1500" u="none" cap="none" strike="noStrike">
                          <a:solidFill>
                            <a:srgbClr val="FF0000"/>
                          </a:solidFill>
                          <a:latin typeface="Calibri"/>
                          <a:ea typeface="Calibri"/>
                          <a:cs typeface="Calibri"/>
                          <a:sym typeface="Calibri"/>
                        </a:rPr>
                        <a:t>İHTİYAÇ</a:t>
                      </a:r>
                      <a:endParaRPr sz="1400" u="none" cap="none" strike="noStrike"/>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47775">
                <a:tc>
                  <a:txBody>
                    <a:bodyPr/>
                    <a:lstStyle/>
                    <a:p>
                      <a:pPr indent="0" lvl="0" marL="0" marR="0" rtl="0" algn="ctr">
                        <a:lnSpc>
                          <a:spcPct val="100000"/>
                        </a:lnSpc>
                        <a:spcBef>
                          <a:spcPts val="0"/>
                        </a:spcBef>
                        <a:spcAft>
                          <a:spcPts val="0"/>
                        </a:spcAft>
                        <a:buClr>
                          <a:srgbClr val="000000"/>
                        </a:buClr>
                        <a:buSzPts val="1800"/>
                        <a:buFont typeface="Arial"/>
                        <a:buNone/>
                      </a:pPr>
                      <a:r>
                        <a:rPr b="1" i="0" lang="tr-TR" sz="1800" u="none" cap="none" strike="noStrike">
                          <a:solidFill>
                            <a:srgbClr val="FF0000"/>
                          </a:solidFill>
                          <a:latin typeface="Georgia"/>
                          <a:ea typeface="Georgia"/>
                          <a:cs typeface="Georgia"/>
                          <a:sym typeface="Georgia"/>
                        </a:rPr>
                        <a:t>GENEL TOPLAM</a:t>
                      </a:r>
                      <a:endParaRPr sz="1400" u="none" cap="none" strike="noStrike"/>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b="1" lang="tr-TR" sz="1800" u="none" cap="none" strike="noStrike">
                          <a:solidFill>
                            <a:schemeClr val="dk1"/>
                          </a:solidFill>
                          <a:latin typeface="Calibri"/>
                          <a:ea typeface="Calibri"/>
                          <a:cs typeface="Calibri"/>
                          <a:sym typeface="Calibri"/>
                        </a:rPr>
                        <a:t>374</a:t>
                      </a:r>
                      <a:endParaRPr sz="1400" u="none" cap="none" strike="noStrike"/>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b="1" lang="tr-TR" sz="1800" u="none" cap="none" strike="noStrike">
                          <a:solidFill>
                            <a:schemeClr val="dk1"/>
                          </a:solidFill>
                          <a:latin typeface="Times New Roman"/>
                          <a:ea typeface="Times New Roman"/>
                          <a:cs typeface="Times New Roman"/>
                          <a:sym typeface="Times New Roman"/>
                        </a:rPr>
                        <a:t>297</a:t>
                      </a:r>
                      <a:endParaRPr b="1" i="0" sz="1800" u="none" cap="none" strike="noStrike">
                        <a:solidFill>
                          <a:schemeClr val="dk1"/>
                        </a:solidFill>
                        <a:latin typeface="Times New Roman"/>
                        <a:ea typeface="Times New Roman"/>
                        <a:cs typeface="Times New Roman"/>
                        <a:sym typeface="Times New Roman"/>
                      </a:endParaRPr>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b="1" lang="tr-TR" sz="1800" u="none" cap="none" strike="noStrike">
                          <a:solidFill>
                            <a:schemeClr val="dk1"/>
                          </a:solidFill>
                          <a:latin typeface="Times New Roman"/>
                          <a:ea typeface="Times New Roman"/>
                          <a:cs typeface="Times New Roman"/>
                          <a:sym typeface="Times New Roman"/>
                        </a:rPr>
                        <a:t>24</a:t>
                      </a:r>
                      <a:endParaRPr b="1" i="0" sz="1800" u="none" cap="none" strike="noStrike">
                        <a:solidFill>
                          <a:schemeClr val="dk1"/>
                        </a:solidFill>
                        <a:latin typeface="Times New Roman"/>
                        <a:ea typeface="Times New Roman"/>
                        <a:cs typeface="Times New Roman"/>
                        <a:sym typeface="Times New Roman"/>
                      </a:endParaRPr>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b="1" lang="tr-TR" sz="1800" u="none" cap="none" strike="noStrike">
                          <a:solidFill>
                            <a:schemeClr val="dk1"/>
                          </a:solidFill>
                          <a:latin typeface="Times New Roman"/>
                          <a:ea typeface="Times New Roman"/>
                          <a:cs typeface="Times New Roman"/>
                          <a:sym typeface="Times New Roman"/>
                        </a:rPr>
                        <a:t>321</a:t>
                      </a:r>
                      <a:endParaRPr b="1" i="0" sz="1800" u="none" cap="none" strike="noStrike">
                        <a:solidFill>
                          <a:schemeClr val="dk1"/>
                        </a:solidFill>
                        <a:latin typeface="Times New Roman"/>
                        <a:ea typeface="Times New Roman"/>
                        <a:cs typeface="Times New Roman"/>
                        <a:sym typeface="Times New Roman"/>
                      </a:endParaRPr>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b="1" lang="tr-TR" sz="1800">
                          <a:solidFill>
                            <a:schemeClr val="dk1"/>
                          </a:solidFill>
                          <a:latin typeface="Calibri"/>
                          <a:ea typeface="Calibri"/>
                          <a:cs typeface="Calibri"/>
                          <a:sym typeface="Calibri"/>
                        </a:rPr>
                        <a:t>53</a:t>
                      </a:r>
                      <a:endParaRPr b="1" i="0" sz="1800" u="none" cap="none" strike="noStrike">
                        <a:solidFill>
                          <a:schemeClr val="dk1"/>
                        </a:solidFill>
                        <a:latin typeface="Calibri"/>
                        <a:ea typeface="Calibri"/>
                        <a:cs typeface="Calibri"/>
                        <a:sym typeface="Calibri"/>
                      </a:endParaRPr>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26700">
                <a:tc>
                  <a:txBody>
                    <a:bodyPr/>
                    <a:lstStyle/>
                    <a:p>
                      <a:pPr indent="0" lvl="0" marL="0" marR="0" rtl="0" algn="l">
                        <a:lnSpc>
                          <a:spcPct val="100000"/>
                        </a:lnSpc>
                        <a:spcBef>
                          <a:spcPts val="0"/>
                        </a:spcBef>
                        <a:spcAft>
                          <a:spcPts val="0"/>
                        </a:spcAft>
                        <a:buNone/>
                      </a:pPr>
                      <a:r>
                        <a:rPr lang="tr-TR" sz="1600">
                          <a:solidFill>
                            <a:schemeClr val="dk1"/>
                          </a:solidFill>
                          <a:latin typeface="Georgia"/>
                          <a:ea typeface="Georgia"/>
                          <a:cs typeface="Georgia"/>
                          <a:sym typeface="Georgia"/>
                        </a:rPr>
                        <a:t>Artan Ders saatlerinden doğan öğretmen ihtiyacı</a:t>
                      </a:r>
                      <a:endParaRPr i="0" sz="1600" u="none" cap="none" strike="noStrike">
                        <a:solidFill>
                          <a:schemeClr val="dk1"/>
                        </a:solidFill>
                        <a:latin typeface="Georgia"/>
                        <a:ea typeface="Georgia"/>
                        <a:cs typeface="Georgia"/>
                        <a:sym typeface="Georgia"/>
                      </a:endParaRPr>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5">
                  <a:txBody>
                    <a:bodyPr/>
                    <a:lstStyle/>
                    <a:p>
                      <a:pPr indent="0" lvl="0" marL="0" marR="0" rtl="0" algn="ctr">
                        <a:lnSpc>
                          <a:spcPct val="100000"/>
                        </a:lnSpc>
                        <a:spcBef>
                          <a:spcPts val="0"/>
                        </a:spcBef>
                        <a:spcAft>
                          <a:spcPts val="0"/>
                        </a:spcAft>
                        <a:buNone/>
                      </a:pPr>
                      <a:r>
                        <a:rPr b="1" lang="tr-TR" sz="1800">
                          <a:solidFill>
                            <a:schemeClr val="dk1"/>
                          </a:solidFill>
                          <a:latin typeface="Calibri"/>
                          <a:ea typeface="Calibri"/>
                          <a:cs typeface="Calibri"/>
                          <a:sym typeface="Calibri"/>
                        </a:rPr>
                        <a:t>                                                                          5</a:t>
                      </a:r>
                      <a:endParaRPr b="1" sz="1800" u="none" cap="none" strike="noStrike">
                        <a:solidFill>
                          <a:schemeClr val="dk1"/>
                        </a:solidFill>
                        <a:latin typeface="Calibri"/>
                        <a:ea typeface="Calibri"/>
                        <a:cs typeface="Calibri"/>
                        <a:sym typeface="Calibri"/>
                      </a:endParaRPr>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hMerge="1"/>
                <a:tc hMerge="1"/>
              </a:tr>
            </a:tbl>
          </a:graphicData>
        </a:graphic>
      </p:graphicFrame>
      <p:graphicFrame>
        <p:nvGraphicFramePr>
          <p:cNvPr id="256" name="Google Shape;256;p11"/>
          <p:cNvGraphicFramePr/>
          <p:nvPr/>
        </p:nvGraphicFramePr>
        <p:xfrm>
          <a:off x="1029647" y="3933056"/>
          <a:ext cx="3000000" cy="3000000"/>
        </p:xfrm>
        <a:graphic>
          <a:graphicData uri="http://schemas.openxmlformats.org/drawingml/2006/table">
            <a:tbl>
              <a:tblPr>
                <a:noFill/>
                <a:tableStyleId>{34F609FB-0BF9-4DDC-A6FD-5907EC700893}</a:tableStyleId>
              </a:tblPr>
              <a:tblGrid>
                <a:gridCol w="3706300"/>
                <a:gridCol w="3507300"/>
              </a:tblGrid>
              <a:tr h="638775">
                <a:tc>
                  <a:txBody>
                    <a:bodyPr/>
                    <a:lstStyle/>
                    <a:p>
                      <a:pPr indent="0" lvl="0" marL="0" marR="0" rtl="0" algn="ctr">
                        <a:lnSpc>
                          <a:spcPct val="100000"/>
                        </a:lnSpc>
                        <a:spcBef>
                          <a:spcPts val="0"/>
                        </a:spcBef>
                        <a:spcAft>
                          <a:spcPts val="0"/>
                        </a:spcAft>
                        <a:buClr>
                          <a:srgbClr val="000000"/>
                        </a:buClr>
                        <a:buSzPts val="1500"/>
                        <a:buFont typeface="Arial"/>
                        <a:buNone/>
                      </a:pPr>
                      <a:r>
                        <a:rPr b="1" i="0" lang="tr-TR" sz="1500" u="none" cap="none" strike="noStrike">
                          <a:solidFill>
                            <a:srgbClr val="FF0000"/>
                          </a:solidFill>
                          <a:latin typeface="Georgia"/>
                          <a:ea typeface="Georgia"/>
                          <a:cs typeface="Georgia"/>
                          <a:sym typeface="Georgia"/>
                        </a:rPr>
                        <a:t>ÖĞRETMENİN İSTİHDAM EDİLDİĞİ ALANLAR(ÜCRETLİ)</a:t>
                      </a:r>
                      <a:endParaRPr b="1" i="0" sz="1500" u="none" cap="none" strike="noStrike">
                        <a:solidFill>
                          <a:srgbClr val="FF0000"/>
                        </a:solidFill>
                        <a:latin typeface="Georgia"/>
                        <a:ea typeface="Georgia"/>
                        <a:cs typeface="Georgia"/>
                        <a:sym typeface="Georgia"/>
                      </a:endParaRPr>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b="1" i="0" lang="tr-TR" sz="1500" u="none" cap="none" strike="noStrike">
                          <a:solidFill>
                            <a:srgbClr val="FF0000"/>
                          </a:solidFill>
                          <a:latin typeface="Georgia"/>
                          <a:ea typeface="Georgia"/>
                          <a:cs typeface="Georgia"/>
                          <a:sym typeface="Georgia"/>
                        </a:rPr>
                        <a:t>MEVCUT</a:t>
                      </a:r>
                      <a:endParaRPr sz="1400" u="none" cap="none" strike="noStrike"/>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2850">
                <a:tc>
                  <a:txBody>
                    <a:bodyPr/>
                    <a:lstStyle/>
                    <a:p>
                      <a:pPr indent="0" lvl="0" marL="0" marR="0" rtl="0" algn="l">
                        <a:lnSpc>
                          <a:spcPct val="100000"/>
                        </a:lnSpc>
                        <a:spcBef>
                          <a:spcPts val="0"/>
                        </a:spcBef>
                        <a:spcAft>
                          <a:spcPts val="0"/>
                        </a:spcAft>
                        <a:buClr>
                          <a:srgbClr val="000000"/>
                        </a:buClr>
                        <a:buSzPts val="1800"/>
                        <a:buFont typeface="Arial"/>
                        <a:buNone/>
                      </a:pPr>
                      <a:r>
                        <a:rPr b="0" i="0" lang="tr-TR" sz="1800" u="none" cap="none" strike="noStrike">
                          <a:solidFill>
                            <a:srgbClr val="000000"/>
                          </a:solidFill>
                          <a:latin typeface="Georgia"/>
                          <a:ea typeface="Georgia"/>
                          <a:cs typeface="Georgia"/>
                          <a:sym typeface="Georgia"/>
                        </a:rPr>
                        <a:t>Okul Öncesi</a:t>
                      </a:r>
                      <a:endParaRPr sz="1400" u="none" cap="none" strike="noStrike"/>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b="1" lang="tr-TR" sz="1800" u="none" cap="none" strike="noStrike">
                          <a:solidFill>
                            <a:schemeClr val="dk1"/>
                          </a:solidFill>
                          <a:latin typeface="Times New Roman"/>
                          <a:ea typeface="Times New Roman"/>
                          <a:cs typeface="Times New Roman"/>
                          <a:sym typeface="Times New Roman"/>
                        </a:rPr>
                        <a:t>9</a:t>
                      </a:r>
                      <a:endParaRPr b="1" i="0" sz="1800" u="none" cap="none" strike="noStrike">
                        <a:solidFill>
                          <a:schemeClr val="dk1"/>
                        </a:solidFill>
                        <a:latin typeface="Times New Roman"/>
                        <a:ea typeface="Times New Roman"/>
                        <a:cs typeface="Times New Roman"/>
                        <a:sym typeface="Times New Roman"/>
                      </a:endParaRPr>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2000">
                <a:tc>
                  <a:txBody>
                    <a:bodyPr/>
                    <a:lstStyle/>
                    <a:p>
                      <a:pPr indent="0" lvl="0" marL="0" marR="0" rtl="0" algn="l">
                        <a:lnSpc>
                          <a:spcPct val="100000"/>
                        </a:lnSpc>
                        <a:spcBef>
                          <a:spcPts val="0"/>
                        </a:spcBef>
                        <a:spcAft>
                          <a:spcPts val="0"/>
                        </a:spcAft>
                        <a:buClr>
                          <a:srgbClr val="000000"/>
                        </a:buClr>
                        <a:buSzPts val="1800"/>
                        <a:buFont typeface="Arial"/>
                        <a:buNone/>
                      </a:pPr>
                      <a:r>
                        <a:rPr b="0" i="0" lang="tr-TR" sz="1800" u="none" cap="none" strike="noStrike">
                          <a:solidFill>
                            <a:srgbClr val="000000"/>
                          </a:solidFill>
                          <a:latin typeface="Georgia"/>
                          <a:ea typeface="Georgia"/>
                          <a:cs typeface="Georgia"/>
                          <a:sym typeface="Georgia"/>
                        </a:rPr>
                        <a:t>Sınıf Öğretmenliği</a:t>
                      </a:r>
                      <a:endParaRPr sz="1400" u="none" cap="none" strike="noStrike"/>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900"/>
                        <a:buFont typeface="Arial"/>
                        <a:buNone/>
                      </a:pPr>
                      <a:r>
                        <a:rPr b="1" lang="tr-TR" sz="1900" u="none" cap="none" strike="noStrike">
                          <a:solidFill>
                            <a:schemeClr val="dk1"/>
                          </a:solidFill>
                          <a:latin typeface="Times New Roman"/>
                          <a:ea typeface="Times New Roman"/>
                          <a:cs typeface="Times New Roman"/>
                          <a:sym typeface="Times New Roman"/>
                        </a:rPr>
                        <a:t>6</a:t>
                      </a:r>
                      <a:endParaRPr b="1" i="0" sz="1300" u="none" cap="none" strike="noStrike">
                        <a:solidFill>
                          <a:schemeClr val="dk1"/>
                        </a:solidFill>
                        <a:latin typeface="Times New Roman"/>
                        <a:ea typeface="Times New Roman"/>
                        <a:cs typeface="Times New Roman"/>
                        <a:sym typeface="Times New Roman"/>
                      </a:endParaRPr>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2850">
                <a:tc>
                  <a:txBody>
                    <a:bodyPr/>
                    <a:lstStyle/>
                    <a:p>
                      <a:pPr indent="0" lvl="0" marL="0" marR="0" rtl="0" algn="l">
                        <a:lnSpc>
                          <a:spcPct val="100000"/>
                        </a:lnSpc>
                        <a:spcBef>
                          <a:spcPts val="0"/>
                        </a:spcBef>
                        <a:spcAft>
                          <a:spcPts val="0"/>
                        </a:spcAft>
                        <a:buClr>
                          <a:srgbClr val="000000"/>
                        </a:buClr>
                        <a:buSzPts val="1800"/>
                        <a:buFont typeface="Arial"/>
                        <a:buNone/>
                      </a:pPr>
                      <a:r>
                        <a:rPr b="0" i="0" lang="tr-TR" sz="1800" u="none" cap="none" strike="noStrike">
                          <a:solidFill>
                            <a:srgbClr val="000000"/>
                          </a:solidFill>
                          <a:latin typeface="Georgia"/>
                          <a:ea typeface="Georgia"/>
                          <a:cs typeface="Georgia"/>
                          <a:sym typeface="Georgia"/>
                        </a:rPr>
                        <a:t>Diğer Branşlar</a:t>
                      </a:r>
                      <a:endParaRPr sz="1400" u="none" cap="none" strike="noStrike"/>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b="1" lang="tr-TR" sz="1800" u="none" cap="none" strike="noStrike">
                          <a:solidFill>
                            <a:schemeClr val="dk1"/>
                          </a:solidFill>
                          <a:latin typeface="Times New Roman"/>
                          <a:ea typeface="Times New Roman"/>
                          <a:cs typeface="Times New Roman"/>
                          <a:sym typeface="Times New Roman"/>
                        </a:rPr>
                        <a:t>38</a:t>
                      </a:r>
                      <a:endParaRPr b="1" i="0" sz="1800" u="none" cap="none" strike="noStrike">
                        <a:solidFill>
                          <a:schemeClr val="dk1"/>
                        </a:solidFill>
                        <a:latin typeface="Times New Roman"/>
                        <a:ea typeface="Times New Roman"/>
                        <a:cs typeface="Times New Roman"/>
                        <a:sym typeface="Times New Roman"/>
                      </a:endParaRPr>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47075">
                <a:tc>
                  <a:txBody>
                    <a:bodyPr/>
                    <a:lstStyle/>
                    <a:p>
                      <a:pPr indent="0" lvl="0" marL="0" marR="0" rtl="0" algn="ctr">
                        <a:lnSpc>
                          <a:spcPct val="100000"/>
                        </a:lnSpc>
                        <a:spcBef>
                          <a:spcPts val="0"/>
                        </a:spcBef>
                        <a:spcAft>
                          <a:spcPts val="0"/>
                        </a:spcAft>
                        <a:buClr>
                          <a:srgbClr val="000000"/>
                        </a:buClr>
                        <a:buSzPts val="1800"/>
                        <a:buFont typeface="Arial"/>
                        <a:buNone/>
                      </a:pPr>
                      <a:r>
                        <a:rPr b="1" i="0" lang="tr-TR" sz="1800" u="none" cap="none" strike="noStrike">
                          <a:solidFill>
                            <a:srgbClr val="FF0000"/>
                          </a:solidFill>
                          <a:latin typeface="Georgia"/>
                          <a:ea typeface="Georgia"/>
                          <a:cs typeface="Georgia"/>
                          <a:sym typeface="Georgia"/>
                        </a:rPr>
                        <a:t>TOPLAM </a:t>
                      </a:r>
                      <a:endParaRPr sz="1400" u="none" cap="none" strike="noStrike"/>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200"/>
                        <a:buFont typeface="Arial"/>
                        <a:buNone/>
                      </a:pPr>
                      <a:r>
                        <a:rPr b="1" lang="tr-TR" sz="2200" u="none" cap="none" strike="noStrike">
                          <a:solidFill>
                            <a:schemeClr val="dk1"/>
                          </a:solidFill>
                          <a:latin typeface="Times New Roman"/>
                          <a:ea typeface="Times New Roman"/>
                          <a:cs typeface="Times New Roman"/>
                          <a:sym typeface="Times New Roman"/>
                        </a:rPr>
                        <a:t>53</a:t>
                      </a:r>
                      <a:endParaRPr b="1" i="0" sz="2200" u="none" cap="none" strike="noStrike">
                        <a:solidFill>
                          <a:schemeClr val="dk1"/>
                        </a:solidFill>
                        <a:latin typeface="Times New Roman"/>
                        <a:ea typeface="Times New Roman"/>
                        <a:cs typeface="Times New Roman"/>
                        <a:sym typeface="Times New Roman"/>
                      </a:endParaRPr>
                    </a:p>
                  </a:txBody>
                  <a:tcPr marT="9525" marB="0"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2"/>
          <p:cNvSpPr txBox="1"/>
          <p:nvPr>
            <p:ph type="title"/>
          </p:nvPr>
        </p:nvSpPr>
        <p:spPr>
          <a:xfrm>
            <a:off x="301752" y="228600"/>
            <a:ext cx="8534400" cy="758952"/>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FFC000"/>
              </a:buClr>
              <a:buSzPts val="2800"/>
              <a:buFont typeface="Georgia"/>
              <a:buNone/>
            </a:pPr>
            <a:r>
              <a:rPr b="1" lang="tr-TR" sz="2800">
                <a:solidFill>
                  <a:srgbClr val="FFC000"/>
                </a:solidFill>
              </a:rPr>
              <a:t>Öğretmen Norm Kadro Doluluk Oranı</a:t>
            </a:r>
            <a:endParaRPr/>
          </a:p>
        </p:txBody>
      </p:sp>
      <p:pic>
        <p:nvPicPr>
          <p:cNvPr id="262" name="Google Shape;262;p12" title="Points scored"/>
          <p:cNvPicPr preferRelativeResize="0"/>
          <p:nvPr/>
        </p:nvPicPr>
        <p:blipFill rotWithShape="1">
          <a:blip r:embed="rId3">
            <a:alphaModFix/>
          </a:blip>
          <a:srcRect b="0" l="0" r="0" t="0"/>
          <a:stretch/>
        </p:blipFill>
        <p:spPr>
          <a:xfrm>
            <a:off x="457325" y="1478250"/>
            <a:ext cx="8263926" cy="5109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0"/>
          <p:cNvSpPr txBox="1"/>
          <p:nvPr>
            <p:ph type="title"/>
          </p:nvPr>
        </p:nvSpPr>
        <p:spPr>
          <a:xfrm>
            <a:off x="521651" y="327898"/>
            <a:ext cx="8229600" cy="50881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100000"/>
              </a:lnSpc>
              <a:spcBef>
                <a:spcPts val="0"/>
              </a:spcBef>
              <a:spcAft>
                <a:spcPts val="0"/>
              </a:spcAft>
              <a:buClr>
                <a:srgbClr val="FFC000"/>
              </a:buClr>
              <a:buSzPct val="100000"/>
              <a:buFont typeface="Georgia"/>
              <a:buNone/>
            </a:pPr>
            <a:r>
              <a:rPr b="1" lang="tr-TR" sz="2800">
                <a:solidFill>
                  <a:srgbClr val="FFC000"/>
                </a:solidFill>
              </a:rPr>
              <a:t>YÖNETİCİ DURUMUMUZ(MÜDÜR)</a:t>
            </a:r>
            <a:endParaRPr/>
          </a:p>
        </p:txBody>
      </p:sp>
      <p:graphicFrame>
        <p:nvGraphicFramePr>
          <p:cNvPr id="268" name="Google Shape;268;p10"/>
          <p:cNvGraphicFramePr/>
          <p:nvPr/>
        </p:nvGraphicFramePr>
        <p:xfrm>
          <a:off x="683568" y="1844824"/>
          <a:ext cx="3000000" cy="3000000"/>
        </p:xfrm>
        <a:graphic>
          <a:graphicData uri="http://schemas.openxmlformats.org/drawingml/2006/table">
            <a:tbl>
              <a:tblPr bandCol="1" bandRow="1" firstCol="1" firstRow="1" lastCol="1" lastRow="1">
                <a:noFill/>
                <a:tableStyleId>{0ABCF650-910E-4D4B-B13D-0FAE7FEB4C3B}</a:tableStyleId>
              </a:tblPr>
              <a:tblGrid>
                <a:gridCol w="5138200"/>
                <a:gridCol w="2553850"/>
              </a:tblGrid>
              <a:tr h="472150">
                <a:tc rowSpan="2">
                  <a:txBody>
                    <a:bodyPr/>
                    <a:lstStyle/>
                    <a:p>
                      <a:pPr indent="0" lvl="0" marL="0" marR="0" rtl="0" algn="ctr">
                        <a:lnSpc>
                          <a:spcPct val="115000"/>
                        </a:lnSpc>
                        <a:spcBef>
                          <a:spcPts val="0"/>
                        </a:spcBef>
                        <a:spcAft>
                          <a:spcPts val="0"/>
                        </a:spcAft>
                        <a:buClr>
                          <a:srgbClr val="000000"/>
                        </a:buClr>
                        <a:buSzPts val="1700"/>
                        <a:buFont typeface="Arial"/>
                        <a:buNone/>
                      </a:pPr>
                      <a:r>
                        <a:rPr b="1" lang="tr-TR" sz="1700" u="none" cap="none" strike="noStrike">
                          <a:solidFill>
                            <a:srgbClr val="FF0000"/>
                          </a:solidFill>
                          <a:latin typeface="Georgia"/>
                          <a:ea typeface="Georgia"/>
                          <a:cs typeface="Georgia"/>
                          <a:sym typeface="Georgia"/>
                        </a:rPr>
                        <a:t>OKUL KURUM TÜRLERİ</a:t>
                      </a:r>
                      <a:endParaRPr b="1" sz="1700" u="none" cap="none" strike="noStrike">
                        <a:solidFill>
                          <a:srgbClr val="FF0000"/>
                        </a:solidFill>
                        <a:latin typeface="Calibri"/>
                        <a:ea typeface="Calibri"/>
                        <a:cs typeface="Calibri"/>
                        <a:sym typeface="Calibri"/>
                      </a:endParaRPr>
                    </a:p>
                  </a:txBody>
                  <a:tcPr marT="0" marB="0" marR="68575" marL="68575" anchor="ctr"/>
                </a:tc>
                <a:tc rowSpan="2">
                  <a:txBody>
                    <a:bodyPr/>
                    <a:lstStyle/>
                    <a:p>
                      <a:pPr indent="0" lvl="0" marL="0" marR="0" rtl="0" algn="ctr">
                        <a:lnSpc>
                          <a:spcPct val="115000"/>
                        </a:lnSpc>
                        <a:spcBef>
                          <a:spcPts val="0"/>
                        </a:spcBef>
                        <a:spcAft>
                          <a:spcPts val="0"/>
                        </a:spcAft>
                        <a:buClr>
                          <a:srgbClr val="000000"/>
                        </a:buClr>
                        <a:buSzPts val="1700"/>
                        <a:buFont typeface="Arial"/>
                        <a:buNone/>
                      </a:pPr>
                      <a:r>
                        <a:rPr b="1" lang="tr-TR" sz="1700" u="none" cap="none" strike="noStrike">
                          <a:solidFill>
                            <a:srgbClr val="FF0000"/>
                          </a:solidFill>
                          <a:latin typeface="Georgia"/>
                          <a:ea typeface="Georgia"/>
                          <a:cs typeface="Georgia"/>
                          <a:sym typeface="Georgia"/>
                        </a:rPr>
                        <a:t>MÜDÜR SAYISI</a:t>
                      </a:r>
                      <a:endParaRPr b="1" sz="1700" u="none" cap="none" strike="noStrike">
                        <a:solidFill>
                          <a:srgbClr val="FF0000"/>
                        </a:solidFill>
                        <a:latin typeface="Calibri"/>
                        <a:ea typeface="Calibri"/>
                        <a:cs typeface="Calibri"/>
                        <a:sym typeface="Calibri"/>
                      </a:endParaRPr>
                    </a:p>
                  </a:txBody>
                  <a:tcPr marT="0" marB="0" marR="68575" marL="68575" anchor="ctr"/>
                </a:tc>
              </a:tr>
              <a:tr h="359225">
                <a:tc vMerge="1"/>
                <a:tc vMerge="1"/>
              </a:tr>
              <a:tr h="510925">
                <a:tc>
                  <a:txBody>
                    <a:bodyPr/>
                    <a:lstStyle/>
                    <a:p>
                      <a:pPr indent="0" lvl="0" marL="0" marR="0" rtl="0" algn="l">
                        <a:lnSpc>
                          <a:spcPct val="115000"/>
                        </a:lnSpc>
                        <a:spcBef>
                          <a:spcPts val="0"/>
                        </a:spcBef>
                        <a:spcAft>
                          <a:spcPts val="0"/>
                        </a:spcAft>
                        <a:buClr>
                          <a:srgbClr val="000000"/>
                        </a:buClr>
                        <a:buSzPts val="2000"/>
                        <a:buFont typeface="Arial"/>
                        <a:buNone/>
                      </a:pPr>
                      <a:r>
                        <a:rPr lang="tr-TR" sz="2000" u="none" cap="none" strike="noStrike"/>
                        <a:t>Okul Öncesi Okulları</a:t>
                      </a:r>
                      <a:endParaRPr sz="2000" u="none" cap="none" strike="noStrike">
                        <a:latin typeface="Calibri"/>
                        <a:ea typeface="Calibri"/>
                        <a:cs typeface="Calibri"/>
                        <a:sym typeface="Calibri"/>
                      </a:endParaRPr>
                    </a:p>
                  </a:txBody>
                  <a:tcPr marT="0" marB="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2</a:t>
                      </a:r>
                      <a:endParaRPr sz="1400" u="none" cap="none" strike="noStrike"/>
                    </a:p>
                  </a:txBody>
                  <a:tcPr marT="0" marB="0" marR="68575" marL="68575" anchor="ctr"/>
                </a:tc>
              </a:tr>
              <a:tr h="510925">
                <a:tc>
                  <a:txBody>
                    <a:bodyPr/>
                    <a:lstStyle/>
                    <a:p>
                      <a:pPr indent="0" lvl="0" marL="0" marR="0" rtl="0" algn="l">
                        <a:lnSpc>
                          <a:spcPct val="115000"/>
                        </a:lnSpc>
                        <a:spcBef>
                          <a:spcPts val="0"/>
                        </a:spcBef>
                        <a:spcAft>
                          <a:spcPts val="0"/>
                        </a:spcAft>
                        <a:buClr>
                          <a:srgbClr val="000000"/>
                        </a:buClr>
                        <a:buSzPts val="2000"/>
                        <a:buFont typeface="Arial"/>
                        <a:buNone/>
                      </a:pPr>
                      <a:r>
                        <a:rPr lang="tr-TR" sz="2000" u="none" cap="none" strike="noStrike"/>
                        <a:t>İlkokullar</a:t>
                      </a:r>
                      <a:endParaRPr sz="2000" u="none" cap="none" strike="noStrike">
                        <a:latin typeface="Calibri"/>
                        <a:ea typeface="Calibri"/>
                        <a:cs typeface="Calibri"/>
                        <a:sym typeface="Calibri"/>
                      </a:endParaRPr>
                    </a:p>
                  </a:txBody>
                  <a:tcPr marT="0" marB="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8</a:t>
                      </a:r>
                      <a:endParaRPr sz="1400" u="none" cap="none" strike="noStrike"/>
                    </a:p>
                  </a:txBody>
                  <a:tcPr marT="0" marB="0" marR="68575" marL="68575" anchor="ctr"/>
                </a:tc>
              </a:tr>
              <a:tr h="510925">
                <a:tc>
                  <a:txBody>
                    <a:bodyPr/>
                    <a:lstStyle/>
                    <a:p>
                      <a:pPr indent="0" lvl="0" marL="0" marR="0" rtl="0" algn="l">
                        <a:lnSpc>
                          <a:spcPct val="115000"/>
                        </a:lnSpc>
                        <a:spcBef>
                          <a:spcPts val="0"/>
                        </a:spcBef>
                        <a:spcAft>
                          <a:spcPts val="0"/>
                        </a:spcAft>
                        <a:buClr>
                          <a:srgbClr val="000000"/>
                        </a:buClr>
                        <a:buSzPts val="2000"/>
                        <a:buFont typeface="Arial"/>
                        <a:buNone/>
                      </a:pPr>
                      <a:r>
                        <a:rPr lang="tr-TR" sz="2000" u="none" cap="none" strike="noStrike"/>
                        <a:t>Ortaokullar</a:t>
                      </a:r>
                      <a:endParaRPr sz="2000" u="none" cap="none" strike="noStrike">
                        <a:latin typeface="Calibri"/>
                        <a:ea typeface="Calibri"/>
                        <a:cs typeface="Calibri"/>
                        <a:sym typeface="Calibri"/>
                      </a:endParaRPr>
                    </a:p>
                  </a:txBody>
                  <a:tcPr marT="0" marB="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9</a:t>
                      </a:r>
                      <a:endParaRPr sz="1400" u="none" cap="none" strike="noStrike"/>
                    </a:p>
                  </a:txBody>
                  <a:tcPr marT="0" marB="0" marR="68575" marL="68575" anchor="ctr"/>
                </a:tc>
              </a:tr>
              <a:tr h="510925">
                <a:tc>
                  <a:txBody>
                    <a:bodyPr/>
                    <a:lstStyle/>
                    <a:p>
                      <a:pPr indent="0" lvl="0" marL="0" marR="0" rtl="0" algn="l">
                        <a:lnSpc>
                          <a:spcPct val="115000"/>
                        </a:lnSpc>
                        <a:spcBef>
                          <a:spcPts val="0"/>
                        </a:spcBef>
                        <a:spcAft>
                          <a:spcPts val="0"/>
                        </a:spcAft>
                        <a:buClr>
                          <a:srgbClr val="000000"/>
                        </a:buClr>
                        <a:buSzPts val="2000"/>
                        <a:buFont typeface="Arial"/>
                        <a:buNone/>
                      </a:pPr>
                      <a:r>
                        <a:rPr lang="tr-TR" sz="2000" u="none" cap="none" strike="noStrike"/>
                        <a:t>Orta Öğretim Okulları</a:t>
                      </a:r>
                      <a:endParaRPr sz="2000" u="none" cap="none" strike="noStrike">
                        <a:latin typeface="Calibri"/>
                        <a:ea typeface="Calibri"/>
                        <a:cs typeface="Calibri"/>
                        <a:sym typeface="Calibri"/>
                      </a:endParaRPr>
                    </a:p>
                  </a:txBody>
                  <a:tcPr marT="0" marB="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5</a:t>
                      </a:r>
                      <a:endParaRPr sz="1400" u="none" cap="none" strike="noStrike"/>
                    </a:p>
                  </a:txBody>
                  <a:tcPr marT="0" marB="0" marR="68575" marL="68575" anchor="ctr"/>
                </a:tc>
              </a:tr>
              <a:tr h="510925">
                <a:tc>
                  <a:txBody>
                    <a:bodyPr/>
                    <a:lstStyle/>
                    <a:p>
                      <a:pPr indent="0" lvl="0" marL="0" marR="0" rtl="0" algn="l">
                        <a:lnSpc>
                          <a:spcPct val="115000"/>
                        </a:lnSpc>
                        <a:spcBef>
                          <a:spcPts val="0"/>
                        </a:spcBef>
                        <a:spcAft>
                          <a:spcPts val="0"/>
                        </a:spcAft>
                        <a:buClr>
                          <a:srgbClr val="000000"/>
                        </a:buClr>
                        <a:buSzPts val="2000"/>
                        <a:buFont typeface="Arial"/>
                        <a:buNone/>
                      </a:pPr>
                      <a:r>
                        <a:rPr lang="tr-TR" sz="2000" u="none" cap="none" strike="noStrike">
                          <a:latin typeface="Calibri"/>
                          <a:ea typeface="Calibri"/>
                          <a:cs typeface="Calibri"/>
                          <a:sym typeface="Calibri"/>
                        </a:rPr>
                        <a:t>Özel Eğitim Uygulama Okulu</a:t>
                      </a:r>
                      <a:endParaRPr sz="2000" u="none" cap="none" strike="noStrike">
                        <a:latin typeface="Calibri"/>
                        <a:ea typeface="Calibri"/>
                        <a:cs typeface="Calibri"/>
                        <a:sym typeface="Calibri"/>
                      </a:endParaRPr>
                    </a:p>
                  </a:txBody>
                  <a:tcPr marT="0" marB="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1</a:t>
                      </a:r>
                      <a:endParaRPr sz="1400" u="none" cap="none" strike="noStrike"/>
                    </a:p>
                  </a:txBody>
                  <a:tcPr marT="0" marB="0" marR="68575" marL="68575" anchor="ctr"/>
                </a:tc>
              </a:tr>
              <a:tr h="510925">
                <a:tc>
                  <a:txBody>
                    <a:bodyPr/>
                    <a:lstStyle/>
                    <a:p>
                      <a:pPr indent="0" lvl="0" marL="0" marR="0" rtl="0" algn="l">
                        <a:lnSpc>
                          <a:spcPct val="115000"/>
                        </a:lnSpc>
                        <a:spcBef>
                          <a:spcPts val="0"/>
                        </a:spcBef>
                        <a:spcAft>
                          <a:spcPts val="0"/>
                        </a:spcAft>
                        <a:buClr>
                          <a:srgbClr val="000000"/>
                        </a:buClr>
                        <a:buSzPts val="2000"/>
                        <a:buFont typeface="Arial"/>
                        <a:buNone/>
                      </a:pPr>
                      <a:r>
                        <a:rPr lang="tr-TR" sz="2000" u="none" cap="none" strike="noStrike"/>
                        <a:t>Diğer Eğitim Kurumları</a:t>
                      </a:r>
                      <a:endParaRPr sz="2000" u="none" cap="none" strike="noStrike">
                        <a:latin typeface="Calibri"/>
                        <a:ea typeface="Calibri"/>
                        <a:cs typeface="Calibri"/>
                        <a:sym typeface="Calibri"/>
                      </a:endParaRPr>
                    </a:p>
                  </a:txBody>
                  <a:tcPr marT="0" marB="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2</a:t>
                      </a:r>
                      <a:endParaRPr sz="1400" u="none" cap="none" strike="noStrike"/>
                    </a:p>
                  </a:txBody>
                  <a:tcPr marT="0" marB="0" marR="68575" marL="68575" anchor="ctr"/>
                </a:tc>
              </a:tr>
              <a:tr h="510925">
                <a:tc>
                  <a:txBody>
                    <a:bodyPr/>
                    <a:lstStyle/>
                    <a:p>
                      <a:pPr indent="0" lvl="0" marL="0" marR="0" rtl="0" algn="ctr">
                        <a:lnSpc>
                          <a:spcPct val="115000"/>
                        </a:lnSpc>
                        <a:spcBef>
                          <a:spcPts val="0"/>
                        </a:spcBef>
                        <a:spcAft>
                          <a:spcPts val="0"/>
                        </a:spcAft>
                        <a:buClr>
                          <a:srgbClr val="000000"/>
                        </a:buClr>
                        <a:buSzPts val="2000"/>
                        <a:buFont typeface="Arial"/>
                        <a:buNone/>
                      </a:pPr>
                      <a:r>
                        <a:rPr b="1" lang="tr-TR" sz="2000" u="none" cap="none" strike="noStrike">
                          <a:solidFill>
                            <a:srgbClr val="FF0000"/>
                          </a:solidFill>
                        </a:rPr>
                        <a:t>GENEL TOPLAM</a:t>
                      </a:r>
                      <a:endParaRPr b="1" sz="2000" u="none" cap="none" strike="noStrike">
                        <a:solidFill>
                          <a:srgbClr val="FF0000"/>
                        </a:solidFill>
                        <a:latin typeface="Calibri"/>
                        <a:ea typeface="Calibri"/>
                        <a:cs typeface="Calibri"/>
                        <a:sym typeface="Calibri"/>
                      </a:endParaRPr>
                    </a:p>
                  </a:txBody>
                  <a:tcPr marT="0" marB="0" marR="68575" marL="68575" anchor="ctr"/>
                </a:tc>
                <a:tc>
                  <a:txBody>
                    <a:bodyPr/>
                    <a:lstStyle/>
                    <a:p>
                      <a:pPr indent="0" lvl="0" marL="0" marR="0" rtl="0" algn="ctr">
                        <a:lnSpc>
                          <a:spcPct val="100000"/>
                        </a:lnSpc>
                        <a:spcBef>
                          <a:spcPts val="0"/>
                        </a:spcBef>
                        <a:spcAft>
                          <a:spcPts val="0"/>
                        </a:spcAft>
                        <a:buClr>
                          <a:srgbClr val="000000"/>
                        </a:buClr>
                        <a:buSzPts val="1500"/>
                        <a:buFont typeface="Arial"/>
                        <a:buNone/>
                      </a:pPr>
                      <a:r>
                        <a:rPr b="1" lang="tr-TR" sz="1500" u="none" cap="none" strike="noStrike">
                          <a:latin typeface="Arial"/>
                          <a:ea typeface="Arial"/>
                          <a:cs typeface="Arial"/>
                          <a:sym typeface="Arial"/>
                        </a:rPr>
                        <a:t>27</a:t>
                      </a:r>
                      <a:endParaRPr b="1" sz="1500" u="none" cap="none" strike="noStrike">
                        <a:latin typeface="Arial"/>
                        <a:ea typeface="Arial"/>
                        <a:cs typeface="Arial"/>
                        <a:sym typeface="Arial"/>
                      </a:endParaRPr>
                    </a:p>
                  </a:txBody>
                  <a:tcPr marT="0" marB="0" marR="68575" marL="68575" anchor="ct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8"/>
          <p:cNvSpPr txBox="1"/>
          <p:nvPr>
            <p:ph type="title"/>
          </p:nvPr>
        </p:nvSpPr>
        <p:spPr>
          <a:xfrm>
            <a:off x="683568" y="44624"/>
            <a:ext cx="7704856"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FFC000"/>
              </a:buClr>
              <a:buSzPts val="2600"/>
              <a:buFont typeface="Georgia"/>
              <a:buNone/>
            </a:pPr>
            <a:r>
              <a:rPr b="1" lang="tr-TR" sz="2600">
                <a:solidFill>
                  <a:srgbClr val="FFC000"/>
                </a:solidFill>
              </a:rPr>
              <a:t>OKULLARIMIZDAKİ MEMUR HİZMETLİ DURUMUMUZ</a:t>
            </a:r>
            <a:endParaRPr/>
          </a:p>
        </p:txBody>
      </p:sp>
      <p:graphicFrame>
        <p:nvGraphicFramePr>
          <p:cNvPr id="274" name="Google Shape;274;p8"/>
          <p:cNvGraphicFramePr/>
          <p:nvPr/>
        </p:nvGraphicFramePr>
        <p:xfrm>
          <a:off x="683568" y="1628799"/>
          <a:ext cx="3000000" cy="3000000"/>
        </p:xfrm>
        <a:graphic>
          <a:graphicData uri="http://schemas.openxmlformats.org/drawingml/2006/table">
            <a:tbl>
              <a:tblPr bandCol="1" bandRow="1" firstCol="1" firstRow="1" lastCol="1" lastRow="1">
                <a:noFill/>
                <a:tableStyleId>{0ABCF650-910E-4D4B-B13D-0FAE7FEB4C3B}</a:tableStyleId>
              </a:tblPr>
              <a:tblGrid>
                <a:gridCol w="2845200"/>
                <a:gridCol w="1804675"/>
                <a:gridCol w="3127000"/>
              </a:tblGrid>
              <a:tr h="499450">
                <a:tc rowSpan="2">
                  <a:txBody>
                    <a:bodyPr/>
                    <a:lstStyle/>
                    <a:p>
                      <a:pPr indent="0" lvl="0" marL="0" marR="0" rtl="0" algn="ctr">
                        <a:lnSpc>
                          <a:spcPct val="115000"/>
                        </a:lnSpc>
                        <a:spcBef>
                          <a:spcPts val="0"/>
                        </a:spcBef>
                        <a:spcAft>
                          <a:spcPts val="0"/>
                        </a:spcAft>
                        <a:buClr>
                          <a:srgbClr val="000000"/>
                        </a:buClr>
                        <a:buSzPts val="1500"/>
                        <a:buFont typeface="Arial"/>
                        <a:buNone/>
                      </a:pPr>
                      <a:r>
                        <a:rPr b="1" lang="tr-TR" sz="1500" u="none" cap="none" strike="noStrike">
                          <a:solidFill>
                            <a:srgbClr val="FF0000"/>
                          </a:solidFill>
                          <a:latin typeface="Calibri"/>
                          <a:ea typeface="Calibri"/>
                          <a:cs typeface="Calibri"/>
                          <a:sym typeface="Calibri"/>
                        </a:rPr>
                        <a:t>UNVAN</a:t>
                      </a:r>
                      <a:endParaRPr sz="1400" u="none" cap="none" strike="noStrike"/>
                    </a:p>
                  </a:txBody>
                  <a:tcPr marT="0" marB="0" marR="68575" marL="68575" anchor="ctr"/>
                </a:tc>
                <a:tc gridSpan="2">
                  <a:txBody>
                    <a:bodyPr/>
                    <a:lstStyle/>
                    <a:p>
                      <a:pPr indent="0" lvl="0" marL="0" marR="0" rtl="0" algn="ctr">
                        <a:lnSpc>
                          <a:spcPct val="115000"/>
                        </a:lnSpc>
                        <a:spcBef>
                          <a:spcPts val="0"/>
                        </a:spcBef>
                        <a:spcAft>
                          <a:spcPts val="0"/>
                        </a:spcAft>
                        <a:buClr>
                          <a:srgbClr val="000000"/>
                        </a:buClr>
                        <a:buSzPts val="1500"/>
                        <a:buFont typeface="Arial"/>
                        <a:buNone/>
                      </a:pPr>
                      <a:r>
                        <a:rPr b="1" lang="tr-TR" sz="1500" u="none" cap="none" strike="noStrike">
                          <a:solidFill>
                            <a:srgbClr val="FF0000"/>
                          </a:solidFill>
                        </a:rPr>
                        <a:t>PERSONEL SAYISI</a:t>
                      </a:r>
                      <a:endParaRPr b="1" sz="1500" u="none" cap="none" strike="noStrike">
                        <a:solidFill>
                          <a:srgbClr val="FF0000"/>
                        </a:solidFill>
                        <a:latin typeface="Calibri"/>
                        <a:ea typeface="Calibri"/>
                        <a:cs typeface="Calibri"/>
                        <a:sym typeface="Calibri"/>
                      </a:endParaRPr>
                    </a:p>
                  </a:txBody>
                  <a:tcPr marT="0" marB="0" marR="68575" marL="68575" anchor="ctr"/>
                </a:tc>
                <a:tc hMerge="1"/>
              </a:tr>
              <a:tr h="380000">
                <a:tc vMerge="1"/>
                <a:tc>
                  <a:txBody>
                    <a:bodyPr/>
                    <a:lstStyle/>
                    <a:p>
                      <a:pPr indent="0" lvl="0" marL="0" marR="0" rtl="0" algn="ctr">
                        <a:lnSpc>
                          <a:spcPct val="115000"/>
                        </a:lnSpc>
                        <a:spcBef>
                          <a:spcPts val="0"/>
                        </a:spcBef>
                        <a:spcAft>
                          <a:spcPts val="0"/>
                        </a:spcAft>
                        <a:buClr>
                          <a:srgbClr val="000000"/>
                        </a:buClr>
                        <a:buSzPts val="1500"/>
                        <a:buFont typeface="Arial"/>
                        <a:buNone/>
                      </a:pPr>
                      <a:r>
                        <a:rPr b="1" lang="tr-TR" sz="1500" u="none" cap="none" strike="noStrike">
                          <a:solidFill>
                            <a:srgbClr val="FF0000"/>
                          </a:solidFill>
                          <a:latin typeface="Calibri"/>
                          <a:ea typeface="Calibri"/>
                          <a:cs typeface="Calibri"/>
                          <a:sym typeface="Calibri"/>
                        </a:rPr>
                        <a:t>Sayı</a:t>
                      </a:r>
                      <a:endParaRPr sz="1400" u="none" cap="none" strike="noStrike"/>
                    </a:p>
                  </a:txBody>
                  <a:tcPr marT="0" marB="0" marR="68575" marL="68575" anchor="ctr"/>
                </a:tc>
                <a:tc>
                  <a:txBody>
                    <a:bodyPr/>
                    <a:lstStyle/>
                    <a:p>
                      <a:pPr indent="0" lvl="0" marL="0" marR="0" rtl="0" algn="ctr">
                        <a:lnSpc>
                          <a:spcPct val="115000"/>
                        </a:lnSpc>
                        <a:spcBef>
                          <a:spcPts val="0"/>
                        </a:spcBef>
                        <a:spcAft>
                          <a:spcPts val="0"/>
                        </a:spcAft>
                        <a:buClr>
                          <a:srgbClr val="000000"/>
                        </a:buClr>
                        <a:buSzPts val="1500"/>
                        <a:buFont typeface="Arial"/>
                        <a:buNone/>
                      </a:pPr>
                      <a:r>
                        <a:rPr b="1" lang="tr-TR" sz="1500" u="none" cap="none" strike="noStrike">
                          <a:solidFill>
                            <a:srgbClr val="FF0000"/>
                          </a:solidFill>
                          <a:latin typeface="Calibri"/>
                          <a:ea typeface="Calibri"/>
                          <a:cs typeface="Calibri"/>
                          <a:sym typeface="Calibri"/>
                        </a:rPr>
                        <a:t>Açıklama</a:t>
                      </a:r>
                      <a:endParaRPr sz="1400" u="none" cap="none" strike="noStrike"/>
                    </a:p>
                  </a:txBody>
                  <a:tcPr marT="0" marB="0" marR="68575" marL="68575" anchor="ctr"/>
                </a:tc>
              </a:tr>
              <a:tr h="465500">
                <a:tc>
                  <a:txBody>
                    <a:bodyPr/>
                    <a:lstStyle/>
                    <a:p>
                      <a:pPr indent="0" lvl="0" marL="0" marR="0" rtl="0" algn="l">
                        <a:lnSpc>
                          <a:spcPct val="115000"/>
                        </a:lnSpc>
                        <a:spcBef>
                          <a:spcPts val="0"/>
                        </a:spcBef>
                        <a:spcAft>
                          <a:spcPts val="0"/>
                        </a:spcAft>
                        <a:buClr>
                          <a:srgbClr val="000000"/>
                        </a:buClr>
                        <a:buSzPts val="2000"/>
                        <a:buFont typeface="Arial"/>
                        <a:buNone/>
                      </a:pPr>
                      <a:r>
                        <a:rPr lang="tr-TR" sz="2000" u="none" cap="none" strike="noStrike">
                          <a:latin typeface="Georgia"/>
                          <a:ea typeface="Georgia"/>
                          <a:cs typeface="Georgia"/>
                          <a:sym typeface="Georgia"/>
                        </a:rPr>
                        <a:t>Memur</a:t>
                      </a:r>
                      <a:endParaRPr sz="2000" u="none" cap="none" strike="noStrike">
                        <a:latin typeface="Georgia"/>
                        <a:ea typeface="Georgia"/>
                        <a:cs typeface="Georgia"/>
                        <a:sym typeface="Georgia"/>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2000"/>
                        <a:buFont typeface="Arial"/>
                        <a:buNone/>
                      </a:pPr>
                      <a:r>
                        <a:rPr lang="tr-TR" sz="2000" u="none" cap="none" strike="noStrike">
                          <a:latin typeface="Times New Roman"/>
                          <a:ea typeface="Times New Roman"/>
                          <a:cs typeface="Times New Roman"/>
                          <a:sym typeface="Times New Roman"/>
                        </a:rPr>
                        <a:t>7</a:t>
                      </a:r>
                      <a:endParaRPr sz="20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l">
                        <a:lnSpc>
                          <a:spcPct val="115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0" marB="0" marR="68575" marL="68575" anchor="ctr"/>
                </a:tc>
              </a:tr>
              <a:tr h="465500">
                <a:tc>
                  <a:txBody>
                    <a:bodyPr/>
                    <a:lstStyle/>
                    <a:p>
                      <a:pPr indent="0" lvl="0" marL="0" marR="0" rtl="0" algn="l">
                        <a:lnSpc>
                          <a:spcPct val="115000"/>
                        </a:lnSpc>
                        <a:spcBef>
                          <a:spcPts val="0"/>
                        </a:spcBef>
                        <a:spcAft>
                          <a:spcPts val="0"/>
                        </a:spcAft>
                        <a:buClr>
                          <a:srgbClr val="000000"/>
                        </a:buClr>
                        <a:buSzPts val="2000"/>
                        <a:buFont typeface="Arial"/>
                        <a:buNone/>
                      </a:pPr>
                      <a:r>
                        <a:rPr lang="tr-TR" sz="2000" u="none" cap="none" strike="noStrike">
                          <a:latin typeface="Georgia"/>
                          <a:ea typeface="Georgia"/>
                          <a:cs typeface="Georgia"/>
                          <a:sym typeface="Georgia"/>
                        </a:rPr>
                        <a:t>Hizmetli</a:t>
                      </a:r>
                      <a:endParaRPr sz="2000" u="none" cap="none" strike="noStrike">
                        <a:latin typeface="Georgia"/>
                        <a:ea typeface="Georgia"/>
                        <a:cs typeface="Georgia"/>
                        <a:sym typeface="Georgia"/>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2000"/>
                        <a:buFont typeface="Arial"/>
                        <a:buNone/>
                      </a:pPr>
                      <a:r>
                        <a:rPr lang="tr-TR" sz="2000" u="none" cap="none" strike="noStrike">
                          <a:latin typeface="Times New Roman"/>
                          <a:ea typeface="Times New Roman"/>
                          <a:cs typeface="Times New Roman"/>
                          <a:sym typeface="Times New Roman"/>
                        </a:rPr>
                        <a:t>29</a:t>
                      </a:r>
                      <a:endParaRPr sz="20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t/>
                      </a:r>
                      <a:endParaRPr sz="1800" u="none" cap="none" strike="noStrike">
                        <a:latin typeface="Calibri"/>
                        <a:ea typeface="Calibri"/>
                        <a:cs typeface="Calibri"/>
                        <a:sym typeface="Calibri"/>
                      </a:endParaRPr>
                    </a:p>
                  </a:txBody>
                  <a:tcPr marT="0" marB="0" marR="68575" marL="68575" anchor="ctr"/>
                </a:tc>
              </a:tr>
              <a:tr h="465500">
                <a:tc>
                  <a:txBody>
                    <a:bodyPr/>
                    <a:lstStyle/>
                    <a:p>
                      <a:pPr indent="0" lvl="0" marL="0" marR="0" rtl="0" algn="l">
                        <a:lnSpc>
                          <a:spcPct val="115000"/>
                        </a:lnSpc>
                        <a:spcBef>
                          <a:spcPts val="0"/>
                        </a:spcBef>
                        <a:spcAft>
                          <a:spcPts val="0"/>
                        </a:spcAft>
                        <a:buClr>
                          <a:srgbClr val="000000"/>
                        </a:buClr>
                        <a:buSzPts val="2000"/>
                        <a:buFont typeface="Arial"/>
                        <a:buNone/>
                      </a:pPr>
                      <a:r>
                        <a:rPr lang="tr-TR" sz="2000" u="none" cap="none" strike="noStrike"/>
                        <a:t>Geçici İşçi (</a:t>
                      </a:r>
                      <a:r>
                        <a:rPr lang="tr-TR" sz="2000" u="none" cap="none" strike="noStrike">
                          <a:latin typeface="Arial"/>
                          <a:ea typeface="Arial"/>
                          <a:cs typeface="Arial"/>
                          <a:sym typeface="Arial"/>
                        </a:rPr>
                        <a:t>696</a:t>
                      </a:r>
                      <a:r>
                        <a:rPr lang="tr-TR" sz="2000" u="none" cap="none" strike="noStrike"/>
                        <a:t> Khk)</a:t>
                      </a:r>
                      <a:endParaRPr sz="2000" u="none" cap="none" strike="noStrike">
                        <a:latin typeface="Georgia"/>
                        <a:ea typeface="Georgia"/>
                        <a:cs typeface="Georgia"/>
                        <a:sym typeface="Georgia"/>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2000"/>
                        <a:buFont typeface="Arial"/>
                        <a:buNone/>
                      </a:pPr>
                      <a:r>
                        <a:rPr lang="tr-TR" sz="2000" u="none" cap="none" strike="noStrike">
                          <a:latin typeface="Times New Roman"/>
                          <a:ea typeface="Times New Roman"/>
                          <a:cs typeface="Times New Roman"/>
                          <a:sym typeface="Times New Roman"/>
                        </a:rPr>
                        <a:t>41</a:t>
                      </a:r>
                      <a:endParaRPr sz="20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l">
                        <a:lnSpc>
                          <a:spcPct val="115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0" marB="0" marR="68575" marL="68575" anchor="ctr"/>
                </a:tc>
              </a:tr>
              <a:tr h="465500">
                <a:tc>
                  <a:txBody>
                    <a:bodyPr/>
                    <a:lstStyle/>
                    <a:p>
                      <a:pPr indent="0" lvl="0" marL="0" marR="0" rtl="0" algn="l">
                        <a:lnSpc>
                          <a:spcPct val="115000"/>
                        </a:lnSpc>
                        <a:spcBef>
                          <a:spcPts val="0"/>
                        </a:spcBef>
                        <a:spcAft>
                          <a:spcPts val="0"/>
                        </a:spcAft>
                        <a:buClr>
                          <a:srgbClr val="000000"/>
                        </a:buClr>
                        <a:buSzPts val="2000"/>
                        <a:buFont typeface="Arial"/>
                        <a:buNone/>
                      </a:pPr>
                      <a:r>
                        <a:rPr lang="tr-TR" sz="2000" u="none" cap="none" strike="noStrike"/>
                        <a:t>Daimi İşçi</a:t>
                      </a:r>
                      <a:endParaRPr sz="2000" u="none" cap="none" strike="noStrike">
                        <a:latin typeface="Georgia"/>
                        <a:ea typeface="Georgia"/>
                        <a:cs typeface="Georgia"/>
                        <a:sym typeface="Georgia"/>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2000"/>
                        <a:buFont typeface="Arial"/>
                        <a:buNone/>
                      </a:pPr>
                      <a:r>
                        <a:rPr lang="tr-TR" sz="2000" u="none" cap="none" strike="noStrike">
                          <a:latin typeface="Times New Roman"/>
                          <a:ea typeface="Times New Roman"/>
                          <a:cs typeface="Times New Roman"/>
                          <a:sym typeface="Times New Roman"/>
                        </a:rPr>
                        <a:t>33</a:t>
                      </a:r>
                      <a:endParaRPr sz="20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l">
                        <a:lnSpc>
                          <a:spcPct val="115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0" marB="0" marR="68575" marL="68575" anchor="ctr"/>
                </a:tc>
              </a:tr>
              <a:tr h="465500">
                <a:tc>
                  <a:txBody>
                    <a:bodyPr/>
                    <a:lstStyle/>
                    <a:p>
                      <a:pPr indent="0" lvl="0" marL="0" marR="0" rtl="0" algn="l">
                        <a:lnSpc>
                          <a:spcPct val="115000"/>
                        </a:lnSpc>
                        <a:spcBef>
                          <a:spcPts val="0"/>
                        </a:spcBef>
                        <a:spcAft>
                          <a:spcPts val="0"/>
                        </a:spcAft>
                        <a:buClr>
                          <a:srgbClr val="000000"/>
                        </a:buClr>
                        <a:buSzPts val="2000"/>
                        <a:buFont typeface="Arial"/>
                        <a:buNone/>
                      </a:pPr>
                      <a:r>
                        <a:rPr lang="tr-TR" sz="2000" u="none" cap="none" strike="noStrike">
                          <a:latin typeface="Georgia"/>
                          <a:ea typeface="Georgia"/>
                          <a:cs typeface="Georgia"/>
                          <a:sym typeface="Georgia"/>
                        </a:rPr>
                        <a:t>TYP Kapsamında</a:t>
                      </a:r>
                      <a:endParaRPr sz="2000" u="none" cap="none" strike="noStrike">
                        <a:latin typeface="Georgia"/>
                        <a:ea typeface="Georgia"/>
                        <a:cs typeface="Georgia"/>
                        <a:sym typeface="Georgia"/>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2000"/>
                        <a:buFont typeface="Arial"/>
                        <a:buNone/>
                      </a:pPr>
                      <a:r>
                        <a:rPr lang="tr-TR" sz="2000" u="none" cap="none" strike="noStrike">
                          <a:latin typeface="Times New Roman"/>
                          <a:ea typeface="Times New Roman"/>
                          <a:cs typeface="Times New Roman"/>
                          <a:sym typeface="Times New Roman"/>
                        </a:rPr>
                        <a:t>40</a:t>
                      </a:r>
                      <a:endParaRPr sz="20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l">
                        <a:lnSpc>
                          <a:spcPct val="115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0" marB="0" marR="68575" marL="68575" anchor="ctr"/>
                </a:tc>
              </a:tr>
              <a:tr h="465500">
                <a:tc>
                  <a:txBody>
                    <a:bodyPr/>
                    <a:lstStyle/>
                    <a:p>
                      <a:pPr indent="0" lvl="0" marL="0" marR="0" rtl="0" algn="l">
                        <a:lnSpc>
                          <a:spcPct val="115000"/>
                        </a:lnSpc>
                        <a:spcBef>
                          <a:spcPts val="0"/>
                        </a:spcBef>
                        <a:spcAft>
                          <a:spcPts val="0"/>
                        </a:spcAft>
                        <a:buClr>
                          <a:srgbClr val="000000"/>
                        </a:buClr>
                        <a:buSzPts val="2000"/>
                        <a:buFont typeface="Arial"/>
                        <a:buNone/>
                      </a:pPr>
                      <a:r>
                        <a:t/>
                      </a:r>
                      <a:endParaRPr sz="2000" u="none" cap="none" strike="noStrike">
                        <a:latin typeface="Georgia"/>
                        <a:ea typeface="Georgia"/>
                        <a:cs typeface="Georgia"/>
                        <a:sym typeface="Georgia"/>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2000"/>
                        <a:buFont typeface="Arial"/>
                        <a:buNone/>
                      </a:pPr>
                      <a:r>
                        <a:t/>
                      </a:r>
                      <a:endParaRPr sz="2000" u="none" cap="none" strike="noStrike">
                        <a:latin typeface="Georgia"/>
                        <a:ea typeface="Georgia"/>
                        <a:cs typeface="Georgia"/>
                        <a:sym typeface="Georgia"/>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t/>
                      </a:r>
                      <a:endParaRPr sz="1800" u="none" cap="none" strike="noStrike">
                        <a:latin typeface="Calibri"/>
                        <a:ea typeface="Calibri"/>
                        <a:cs typeface="Calibri"/>
                        <a:sym typeface="Calibri"/>
                      </a:endParaRPr>
                    </a:p>
                  </a:txBody>
                  <a:tcPr marT="0" marB="0" marR="68575" marL="68575" anchor="ctr"/>
                </a:tc>
              </a:tr>
              <a:tr h="465500">
                <a:tc>
                  <a:txBody>
                    <a:bodyPr/>
                    <a:lstStyle/>
                    <a:p>
                      <a:pPr indent="0" lvl="0" marL="0" marR="0" rtl="0" algn="ctr">
                        <a:lnSpc>
                          <a:spcPct val="115000"/>
                        </a:lnSpc>
                        <a:spcBef>
                          <a:spcPts val="0"/>
                        </a:spcBef>
                        <a:spcAft>
                          <a:spcPts val="0"/>
                        </a:spcAft>
                        <a:buClr>
                          <a:srgbClr val="000000"/>
                        </a:buClr>
                        <a:buSzPts val="2000"/>
                        <a:buFont typeface="Arial"/>
                        <a:buNone/>
                      </a:pPr>
                      <a:r>
                        <a:rPr b="1" lang="tr-TR" sz="2000" u="none" cap="none" strike="noStrike">
                          <a:solidFill>
                            <a:srgbClr val="FF0000"/>
                          </a:solidFill>
                        </a:rPr>
                        <a:t>GENEL TOPLAM</a:t>
                      </a:r>
                      <a:endParaRPr b="1" sz="2000" u="none" cap="none" strike="noStrike">
                        <a:solidFill>
                          <a:srgbClr val="FF0000"/>
                        </a:solidFill>
                        <a:latin typeface="Calibri"/>
                        <a:ea typeface="Calibri"/>
                        <a:cs typeface="Calibri"/>
                        <a:sym typeface="Calibri"/>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2000"/>
                        <a:buFont typeface="Arial"/>
                        <a:buNone/>
                      </a:pPr>
                      <a:r>
                        <a:rPr b="1" lang="tr-TR" sz="2000" u="none" cap="none" strike="noStrike">
                          <a:solidFill>
                            <a:srgbClr val="FF0000"/>
                          </a:solidFill>
                          <a:latin typeface="Times New Roman"/>
                          <a:ea typeface="Times New Roman"/>
                          <a:cs typeface="Times New Roman"/>
                          <a:sym typeface="Times New Roman"/>
                        </a:rPr>
                        <a:t>150</a:t>
                      </a:r>
                      <a:endParaRPr b="1" sz="2000" u="none" cap="none" strike="noStrike">
                        <a:solidFill>
                          <a:srgbClr val="FF0000"/>
                        </a:solidFill>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t/>
                      </a:r>
                      <a:endParaRPr b="1" sz="1800" u="none" cap="none" strike="noStrike">
                        <a:solidFill>
                          <a:srgbClr val="FF0000"/>
                        </a:solidFill>
                        <a:latin typeface="Calibri"/>
                        <a:ea typeface="Calibri"/>
                        <a:cs typeface="Calibri"/>
                        <a:sym typeface="Calibri"/>
                      </a:endParaRPr>
                    </a:p>
                  </a:txBody>
                  <a:tcPr marT="0" marB="0" marR="68575" marL="68575" anchor="ct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29fc853a854_0_0"/>
          <p:cNvSpPr txBox="1"/>
          <p:nvPr>
            <p:ph type="title"/>
          </p:nvPr>
        </p:nvSpPr>
        <p:spPr>
          <a:xfrm>
            <a:off x="683568" y="188640"/>
            <a:ext cx="7704900" cy="9408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FFC000"/>
              </a:buClr>
              <a:buSzPct val="100000"/>
              <a:buFont typeface="Georgia"/>
              <a:buNone/>
            </a:pPr>
            <a:r>
              <a:rPr b="1" lang="tr-TR" sz="2800">
                <a:solidFill>
                  <a:srgbClr val="FFC000"/>
                </a:solidFill>
              </a:rPr>
              <a:t>İLÇE MİLLİ EĞİTİM PERSONEL DURUMUMUZ</a:t>
            </a:r>
            <a:endParaRPr/>
          </a:p>
        </p:txBody>
      </p:sp>
      <p:graphicFrame>
        <p:nvGraphicFramePr>
          <p:cNvPr id="280" name="Google Shape;280;g29fc853a854_0_0"/>
          <p:cNvGraphicFramePr/>
          <p:nvPr/>
        </p:nvGraphicFramePr>
        <p:xfrm>
          <a:off x="683568" y="1706261"/>
          <a:ext cx="3000000" cy="3000000"/>
        </p:xfrm>
        <a:graphic>
          <a:graphicData uri="http://schemas.openxmlformats.org/drawingml/2006/table">
            <a:tbl>
              <a:tblPr bandCol="1" bandRow="1" firstCol="1" firstRow="1" lastCol="1" lastRow="1">
                <a:noFill/>
                <a:tableStyleId>{0ABCF650-910E-4D4B-B13D-0FAE7FEB4C3B}</a:tableStyleId>
              </a:tblPr>
              <a:tblGrid>
                <a:gridCol w="2291175"/>
                <a:gridCol w="1298325"/>
                <a:gridCol w="1145575"/>
                <a:gridCol w="2825775"/>
              </a:tblGrid>
              <a:tr h="438075">
                <a:tc rowSpan="2">
                  <a:txBody>
                    <a:bodyPr/>
                    <a:lstStyle/>
                    <a:p>
                      <a:pPr indent="0" lvl="0" marL="0" marR="0" rtl="0" algn="ctr">
                        <a:lnSpc>
                          <a:spcPct val="115000"/>
                        </a:lnSpc>
                        <a:spcBef>
                          <a:spcPts val="0"/>
                        </a:spcBef>
                        <a:spcAft>
                          <a:spcPts val="0"/>
                        </a:spcAft>
                        <a:buClr>
                          <a:srgbClr val="000000"/>
                        </a:buClr>
                        <a:buSzPts val="1500"/>
                        <a:buFont typeface="Arial"/>
                        <a:buNone/>
                      </a:pPr>
                      <a:r>
                        <a:rPr b="1" lang="tr-TR" sz="1500" u="none" cap="none" strike="noStrike">
                          <a:solidFill>
                            <a:srgbClr val="FF0000"/>
                          </a:solidFill>
                          <a:latin typeface="Calibri"/>
                          <a:ea typeface="Calibri"/>
                          <a:cs typeface="Calibri"/>
                          <a:sym typeface="Calibri"/>
                        </a:rPr>
                        <a:t>UNVAN</a:t>
                      </a:r>
                      <a:endParaRPr sz="1400" u="none" cap="none" strike="noStrike"/>
                    </a:p>
                  </a:txBody>
                  <a:tcPr marT="0" marB="0" marR="68575" marL="68575" anchor="ctr"/>
                </a:tc>
                <a:tc gridSpan="3">
                  <a:txBody>
                    <a:bodyPr/>
                    <a:lstStyle/>
                    <a:p>
                      <a:pPr indent="0" lvl="0" marL="0" marR="0" rtl="0" algn="ctr">
                        <a:lnSpc>
                          <a:spcPct val="115000"/>
                        </a:lnSpc>
                        <a:spcBef>
                          <a:spcPts val="0"/>
                        </a:spcBef>
                        <a:spcAft>
                          <a:spcPts val="0"/>
                        </a:spcAft>
                        <a:buClr>
                          <a:srgbClr val="000000"/>
                        </a:buClr>
                        <a:buSzPts val="1500"/>
                        <a:buFont typeface="Arial"/>
                        <a:buNone/>
                      </a:pPr>
                      <a:r>
                        <a:rPr b="1" lang="tr-TR" sz="1500" u="none" cap="none" strike="noStrike">
                          <a:solidFill>
                            <a:srgbClr val="FF0000"/>
                          </a:solidFill>
                        </a:rPr>
                        <a:t>PERSONEL SAYISI</a:t>
                      </a:r>
                      <a:endParaRPr b="1" sz="1500" u="none" cap="none" strike="noStrike">
                        <a:solidFill>
                          <a:srgbClr val="FF0000"/>
                        </a:solidFill>
                        <a:latin typeface="Calibri"/>
                        <a:ea typeface="Calibri"/>
                        <a:cs typeface="Calibri"/>
                        <a:sym typeface="Calibri"/>
                      </a:endParaRPr>
                    </a:p>
                  </a:txBody>
                  <a:tcPr marT="0" marB="0" marR="68575" marL="68575" anchor="ctr"/>
                </a:tc>
                <a:tc hMerge="1"/>
                <a:tc hMerge="1"/>
              </a:tr>
              <a:tr h="333325">
                <a:tc vMerge="1"/>
                <a:tc>
                  <a:txBody>
                    <a:bodyPr/>
                    <a:lstStyle/>
                    <a:p>
                      <a:pPr indent="0" lvl="0" marL="0" marR="0" rtl="0" algn="ctr">
                        <a:lnSpc>
                          <a:spcPct val="115000"/>
                        </a:lnSpc>
                        <a:spcBef>
                          <a:spcPts val="0"/>
                        </a:spcBef>
                        <a:spcAft>
                          <a:spcPts val="0"/>
                        </a:spcAft>
                        <a:buClr>
                          <a:srgbClr val="000000"/>
                        </a:buClr>
                        <a:buSzPts val="1500"/>
                        <a:buFont typeface="Arial"/>
                        <a:buNone/>
                      </a:pPr>
                      <a:r>
                        <a:rPr b="1" lang="tr-TR" sz="1500" u="none" cap="none" strike="noStrike">
                          <a:solidFill>
                            <a:srgbClr val="FF0000"/>
                          </a:solidFill>
                          <a:latin typeface="Calibri"/>
                          <a:ea typeface="Calibri"/>
                          <a:cs typeface="Calibri"/>
                          <a:sym typeface="Calibri"/>
                        </a:rPr>
                        <a:t>Norm</a:t>
                      </a:r>
                      <a:endParaRPr sz="1400" u="none" cap="none" strike="noStrike"/>
                    </a:p>
                  </a:txBody>
                  <a:tcPr marT="0" marB="0" marR="68575" marL="68575" anchor="ctr"/>
                </a:tc>
                <a:tc>
                  <a:txBody>
                    <a:bodyPr/>
                    <a:lstStyle/>
                    <a:p>
                      <a:pPr indent="0" lvl="0" marL="0" marR="0" rtl="0" algn="ctr">
                        <a:lnSpc>
                          <a:spcPct val="115000"/>
                        </a:lnSpc>
                        <a:spcBef>
                          <a:spcPts val="0"/>
                        </a:spcBef>
                        <a:spcAft>
                          <a:spcPts val="0"/>
                        </a:spcAft>
                        <a:buClr>
                          <a:srgbClr val="000000"/>
                        </a:buClr>
                        <a:buSzPts val="1500"/>
                        <a:buFont typeface="Arial"/>
                        <a:buNone/>
                      </a:pPr>
                      <a:r>
                        <a:rPr b="1" lang="tr-TR" sz="1500" u="none" cap="none" strike="noStrike">
                          <a:solidFill>
                            <a:srgbClr val="FF0000"/>
                          </a:solidFill>
                          <a:latin typeface="Calibri"/>
                          <a:ea typeface="Calibri"/>
                          <a:cs typeface="Calibri"/>
                          <a:sym typeface="Calibri"/>
                        </a:rPr>
                        <a:t>Mevcut</a:t>
                      </a:r>
                      <a:endParaRPr sz="1400" u="none" cap="none" strike="noStrike"/>
                    </a:p>
                  </a:txBody>
                  <a:tcPr marT="0" marB="0" marR="68575" marL="68575" anchor="ctr"/>
                </a:tc>
                <a:tc>
                  <a:txBody>
                    <a:bodyPr/>
                    <a:lstStyle/>
                    <a:p>
                      <a:pPr indent="0" lvl="0" marL="0" marR="0" rtl="0" algn="ctr">
                        <a:lnSpc>
                          <a:spcPct val="115000"/>
                        </a:lnSpc>
                        <a:spcBef>
                          <a:spcPts val="0"/>
                        </a:spcBef>
                        <a:spcAft>
                          <a:spcPts val="0"/>
                        </a:spcAft>
                        <a:buClr>
                          <a:srgbClr val="000000"/>
                        </a:buClr>
                        <a:buSzPts val="1500"/>
                        <a:buFont typeface="Arial"/>
                        <a:buNone/>
                      </a:pPr>
                      <a:r>
                        <a:rPr b="1" lang="tr-TR" sz="1500" u="none" cap="none" strike="noStrike">
                          <a:solidFill>
                            <a:srgbClr val="FF0000"/>
                          </a:solidFill>
                          <a:latin typeface="Calibri"/>
                          <a:ea typeface="Calibri"/>
                          <a:cs typeface="Calibri"/>
                          <a:sym typeface="Calibri"/>
                        </a:rPr>
                        <a:t>Açıklama</a:t>
                      </a:r>
                      <a:endParaRPr sz="1400" u="none" cap="none" strike="noStrike"/>
                    </a:p>
                  </a:txBody>
                  <a:tcPr marT="0" marB="0" marR="68575" marL="68575" anchor="ctr"/>
                </a:tc>
              </a:tr>
              <a:tr h="408300">
                <a:tc>
                  <a:txBody>
                    <a:bodyPr/>
                    <a:lstStyle/>
                    <a:p>
                      <a:pPr indent="0" lvl="0" marL="0" marR="0" rtl="0" algn="l">
                        <a:lnSpc>
                          <a:spcPct val="115000"/>
                        </a:lnSpc>
                        <a:spcBef>
                          <a:spcPts val="0"/>
                        </a:spcBef>
                        <a:spcAft>
                          <a:spcPts val="0"/>
                        </a:spcAft>
                        <a:buClr>
                          <a:srgbClr val="000000"/>
                        </a:buClr>
                        <a:buSzPts val="1800"/>
                        <a:buFont typeface="Arial"/>
                        <a:buNone/>
                      </a:pPr>
                      <a:r>
                        <a:rPr lang="tr-TR" sz="1800" u="none" cap="none" strike="noStrike"/>
                        <a:t>Şube Müdürü</a:t>
                      </a:r>
                      <a:endParaRPr sz="1800" u="none" cap="none" strike="noStrike">
                        <a:latin typeface="Calibri"/>
                        <a:ea typeface="Calibri"/>
                        <a:cs typeface="Calibri"/>
                        <a:sym typeface="Calibri"/>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tr-TR" sz="1800" u="none" cap="none" strike="noStrike">
                          <a:latin typeface="Calibri"/>
                          <a:ea typeface="Calibri"/>
                          <a:cs typeface="Calibri"/>
                          <a:sym typeface="Calibri"/>
                        </a:rPr>
                        <a:t>2</a:t>
                      </a:r>
                      <a:endParaRPr sz="1400" u="none" cap="none" strike="noStrike"/>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tr-TR" sz="1800" u="none" cap="none" strike="noStrike">
                          <a:latin typeface="Calibri"/>
                          <a:ea typeface="Calibri"/>
                          <a:cs typeface="Calibri"/>
                          <a:sym typeface="Calibri"/>
                        </a:rPr>
                        <a:t>2</a:t>
                      </a:r>
                      <a:endParaRPr sz="18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15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0" marB="0" marR="68575" marL="68575" anchor="ctr"/>
                </a:tc>
              </a:tr>
              <a:tr h="408300">
                <a:tc>
                  <a:txBody>
                    <a:bodyPr/>
                    <a:lstStyle/>
                    <a:p>
                      <a:pPr indent="0" lvl="0" marL="0" marR="0" rtl="0" algn="l">
                        <a:lnSpc>
                          <a:spcPct val="115000"/>
                        </a:lnSpc>
                        <a:spcBef>
                          <a:spcPts val="0"/>
                        </a:spcBef>
                        <a:spcAft>
                          <a:spcPts val="0"/>
                        </a:spcAft>
                        <a:buClr>
                          <a:srgbClr val="000000"/>
                        </a:buClr>
                        <a:buSzPts val="1800"/>
                        <a:buFont typeface="Arial"/>
                        <a:buNone/>
                      </a:pPr>
                      <a:r>
                        <a:rPr lang="tr-TR" sz="1800" u="none" cap="none" strike="noStrike"/>
                        <a:t>Şef</a:t>
                      </a:r>
                      <a:endParaRPr sz="1800" u="none" cap="none" strike="noStrike">
                        <a:latin typeface="Calibri"/>
                        <a:ea typeface="Calibri"/>
                        <a:cs typeface="Calibri"/>
                        <a:sym typeface="Calibri"/>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tr-TR" sz="1800" u="none" cap="none" strike="noStrike">
                          <a:latin typeface="Calibri"/>
                          <a:ea typeface="Calibri"/>
                          <a:cs typeface="Calibri"/>
                          <a:sym typeface="Calibri"/>
                        </a:rPr>
                        <a:t>2</a:t>
                      </a:r>
                      <a:endParaRPr sz="1800" u="none" cap="none" strike="noStrike">
                        <a:latin typeface="Calibri"/>
                        <a:ea typeface="Calibri"/>
                        <a:cs typeface="Calibri"/>
                        <a:sym typeface="Calibri"/>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tr-TR" sz="1800" u="none" cap="none" strike="noStrike">
                          <a:latin typeface="Calibri"/>
                          <a:ea typeface="Calibri"/>
                          <a:cs typeface="Calibri"/>
                          <a:sym typeface="Calibri"/>
                        </a:rPr>
                        <a:t>0</a:t>
                      </a:r>
                      <a:endParaRPr sz="1400" u="none" cap="none" strike="noStrike"/>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t/>
                      </a:r>
                      <a:endParaRPr sz="1800" u="none" cap="none" strike="noStrike">
                        <a:latin typeface="Calibri"/>
                        <a:ea typeface="Calibri"/>
                        <a:cs typeface="Calibri"/>
                        <a:sym typeface="Calibri"/>
                      </a:endParaRPr>
                    </a:p>
                  </a:txBody>
                  <a:tcPr marT="0" marB="0" marR="68575" marL="68575" anchor="ctr"/>
                </a:tc>
              </a:tr>
              <a:tr h="408300">
                <a:tc>
                  <a:txBody>
                    <a:bodyPr/>
                    <a:lstStyle/>
                    <a:p>
                      <a:pPr indent="0" lvl="0" marL="0" marR="0" rtl="0" algn="l">
                        <a:lnSpc>
                          <a:spcPct val="115000"/>
                        </a:lnSpc>
                        <a:spcBef>
                          <a:spcPts val="0"/>
                        </a:spcBef>
                        <a:spcAft>
                          <a:spcPts val="0"/>
                        </a:spcAft>
                        <a:buClr>
                          <a:srgbClr val="000000"/>
                        </a:buClr>
                        <a:buSzPts val="1800"/>
                        <a:buFont typeface="Arial"/>
                        <a:buNone/>
                      </a:pPr>
                      <a:r>
                        <a:rPr lang="tr-TR" sz="1800" u="none" cap="none" strike="noStrike"/>
                        <a:t>VHKİ</a:t>
                      </a:r>
                      <a:endParaRPr sz="1800" u="none" cap="none" strike="noStrike">
                        <a:latin typeface="Calibri"/>
                        <a:ea typeface="Calibri"/>
                        <a:cs typeface="Calibri"/>
                        <a:sym typeface="Calibri"/>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tr-TR" sz="1800" u="none" cap="none" strike="noStrike">
                          <a:latin typeface="Calibri"/>
                          <a:ea typeface="Calibri"/>
                          <a:cs typeface="Calibri"/>
                          <a:sym typeface="Calibri"/>
                        </a:rPr>
                        <a:t>3</a:t>
                      </a:r>
                      <a:endParaRPr sz="1800" u="none" cap="none" strike="noStrike">
                        <a:latin typeface="Calibri"/>
                        <a:ea typeface="Calibri"/>
                        <a:cs typeface="Calibri"/>
                        <a:sym typeface="Calibri"/>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tr-TR" sz="1800" u="none" cap="none" strike="noStrike">
                          <a:latin typeface="Calibri"/>
                          <a:ea typeface="Calibri"/>
                          <a:cs typeface="Calibri"/>
                          <a:sym typeface="Calibri"/>
                        </a:rPr>
                        <a:t>4</a:t>
                      </a:r>
                      <a:endParaRPr sz="1800" u="none" cap="none" strike="noStrike">
                        <a:latin typeface="Calibri"/>
                        <a:ea typeface="Calibri"/>
                        <a:cs typeface="Calibri"/>
                        <a:sym typeface="Calibri"/>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t/>
                      </a:r>
                      <a:endParaRPr sz="1800" u="none" cap="none" strike="noStrike">
                        <a:latin typeface="Calibri"/>
                        <a:ea typeface="Calibri"/>
                        <a:cs typeface="Calibri"/>
                        <a:sym typeface="Calibri"/>
                      </a:endParaRPr>
                    </a:p>
                  </a:txBody>
                  <a:tcPr marT="0" marB="0" marR="68575" marL="68575" anchor="ctr"/>
                </a:tc>
              </a:tr>
              <a:tr h="408300">
                <a:tc>
                  <a:txBody>
                    <a:bodyPr/>
                    <a:lstStyle/>
                    <a:p>
                      <a:pPr indent="0" lvl="0" marL="0" marR="0" rtl="0" algn="l">
                        <a:lnSpc>
                          <a:spcPct val="115000"/>
                        </a:lnSpc>
                        <a:spcBef>
                          <a:spcPts val="0"/>
                        </a:spcBef>
                        <a:spcAft>
                          <a:spcPts val="0"/>
                        </a:spcAft>
                        <a:buClr>
                          <a:srgbClr val="000000"/>
                        </a:buClr>
                        <a:buSzPts val="1800"/>
                        <a:buFont typeface="Arial"/>
                        <a:buNone/>
                      </a:pPr>
                      <a:r>
                        <a:rPr lang="tr-TR" sz="1800" u="none" cap="none" strike="noStrike"/>
                        <a:t>Memur</a:t>
                      </a:r>
                      <a:endParaRPr sz="1800" u="none" cap="none" strike="noStrike">
                        <a:latin typeface="Calibri"/>
                        <a:ea typeface="Calibri"/>
                        <a:cs typeface="Calibri"/>
                        <a:sym typeface="Calibri"/>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tr-TR" sz="1800" u="none" cap="none" strike="noStrike">
                          <a:latin typeface="Calibri"/>
                          <a:ea typeface="Calibri"/>
                          <a:cs typeface="Calibri"/>
                          <a:sym typeface="Calibri"/>
                        </a:rPr>
                        <a:t>17</a:t>
                      </a:r>
                      <a:endParaRPr sz="1800" u="none" cap="none" strike="noStrike">
                        <a:latin typeface="Calibri"/>
                        <a:ea typeface="Calibri"/>
                        <a:cs typeface="Calibri"/>
                        <a:sym typeface="Calibri"/>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tr-TR" sz="1800" u="none" cap="none" strike="noStrike">
                          <a:latin typeface="Calibri"/>
                          <a:ea typeface="Calibri"/>
                          <a:cs typeface="Calibri"/>
                          <a:sym typeface="Calibri"/>
                        </a:rPr>
                        <a:t>7</a:t>
                      </a:r>
                      <a:endParaRPr sz="18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15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0" marB="0" marR="68575" marL="68575" anchor="ctr"/>
                </a:tc>
              </a:tr>
              <a:tr h="408300">
                <a:tc>
                  <a:txBody>
                    <a:bodyPr/>
                    <a:lstStyle/>
                    <a:p>
                      <a:pPr indent="0" lvl="0" marL="0" marR="0" rtl="0" algn="l">
                        <a:lnSpc>
                          <a:spcPct val="115000"/>
                        </a:lnSpc>
                        <a:spcBef>
                          <a:spcPts val="0"/>
                        </a:spcBef>
                        <a:spcAft>
                          <a:spcPts val="0"/>
                        </a:spcAft>
                        <a:buClr>
                          <a:srgbClr val="000000"/>
                        </a:buClr>
                        <a:buSzPts val="1800"/>
                        <a:buFont typeface="Arial"/>
                        <a:buNone/>
                      </a:pPr>
                      <a:r>
                        <a:rPr lang="tr-TR" sz="1800" u="none" cap="none" strike="noStrike">
                          <a:latin typeface="Calibri"/>
                          <a:ea typeface="Calibri"/>
                          <a:cs typeface="Calibri"/>
                          <a:sym typeface="Calibri"/>
                        </a:rPr>
                        <a:t>Şoför</a:t>
                      </a:r>
                      <a:endParaRPr sz="1400" u="none" cap="none" strike="noStrike"/>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tr-TR" sz="1800" u="none" cap="none" strike="noStrike">
                          <a:latin typeface="Calibri"/>
                          <a:ea typeface="Calibri"/>
                          <a:cs typeface="Calibri"/>
                          <a:sym typeface="Calibri"/>
                        </a:rPr>
                        <a:t>1</a:t>
                      </a:r>
                      <a:endParaRPr sz="1400" u="none" cap="none" strike="noStrike"/>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tr-TR" sz="1800" u="none" cap="none" strike="noStrike">
                          <a:latin typeface="Calibri"/>
                          <a:ea typeface="Calibri"/>
                          <a:cs typeface="Calibri"/>
                          <a:sym typeface="Calibri"/>
                        </a:rPr>
                        <a:t>1</a:t>
                      </a:r>
                      <a:endParaRPr sz="1400" u="none" cap="none" strike="noStrike"/>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t/>
                      </a:r>
                      <a:endParaRPr sz="1800" u="none" cap="none" strike="noStrike">
                        <a:latin typeface="Calibri"/>
                        <a:ea typeface="Calibri"/>
                        <a:cs typeface="Calibri"/>
                        <a:sym typeface="Calibri"/>
                      </a:endParaRPr>
                    </a:p>
                  </a:txBody>
                  <a:tcPr marT="0" marB="0" marR="68575" marL="68575" anchor="ctr"/>
                </a:tc>
              </a:tr>
              <a:tr h="408300">
                <a:tc>
                  <a:txBody>
                    <a:bodyPr/>
                    <a:lstStyle/>
                    <a:p>
                      <a:pPr indent="0" lvl="0" marL="0" marR="0" rtl="0" algn="l">
                        <a:lnSpc>
                          <a:spcPct val="115000"/>
                        </a:lnSpc>
                        <a:spcBef>
                          <a:spcPts val="0"/>
                        </a:spcBef>
                        <a:spcAft>
                          <a:spcPts val="0"/>
                        </a:spcAft>
                        <a:buClr>
                          <a:srgbClr val="000000"/>
                        </a:buClr>
                        <a:buSzPts val="1800"/>
                        <a:buFont typeface="Arial"/>
                        <a:buNone/>
                      </a:pPr>
                      <a:r>
                        <a:rPr lang="tr-TR" sz="1800" u="none" cap="none" strike="noStrike"/>
                        <a:t>Hizmetli</a:t>
                      </a:r>
                      <a:endParaRPr sz="1800" u="none" cap="none" strike="noStrike">
                        <a:latin typeface="Calibri"/>
                        <a:ea typeface="Calibri"/>
                        <a:cs typeface="Calibri"/>
                        <a:sym typeface="Calibri"/>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tr-TR" sz="1800" u="none" cap="none" strike="noStrike">
                          <a:latin typeface="Calibri"/>
                          <a:ea typeface="Calibri"/>
                          <a:cs typeface="Calibri"/>
                          <a:sym typeface="Calibri"/>
                        </a:rPr>
                        <a:t>7</a:t>
                      </a:r>
                      <a:endParaRPr sz="1800" u="none" cap="none" strike="noStrike">
                        <a:latin typeface="Calibri"/>
                        <a:ea typeface="Calibri"/>
                        <a:cs typeface="Calibri"/>
                        <a:sym typeface="Calibri"/>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tr-TR" sz="1800" u="none" cap="none" strike="noStrike">
                          <a:latin typeface="Calibri"/>
                          <a:ea typeface="Calibri"/>
                          <a:cs typeface="Calibri"/>
                          <a:sym typeface="Calibri"/>
                        </a:rPr>
                        <a:t>5</a:t>
                      </a:r>
                      <a:endParaRPr sz="18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15000"/>
                        </a:lnSpc>
                        <a:spcBef>
                          <a:spcPts val="0"/>
                        </a:spcBef>
                        <a:spcAft>
                          <a:spcPts val="0"/>
                        </a:spcAft>
                        <a:buClr>
                          <a:srgbClr val="000000"/>
                        </a:buClr>
                        <a:buSzPts val="1200"/>
                        <a:buFont typeface="Arial"/>
                        <a:buNone/>
                      </a:pPr>
                      <a:r>
                        <a:t/>
                      </a:r>
                      <a:endParaRPr sz="1200" u="none" cap="none" strike="noStrike">
                        <a:latin typeface="Calibri"/>
                        <a:ea typeface="Calibri"/>
                        <a:cs typeface="Calibri"/>
                        <a:sym typeface="Calibri"/>
                      </a:endParaRPr>
                    </a:p>
                  </a:txBody>
                  <a:tcPr marT="0" marB="0" marR="68575" marL="68575" anchor="ctr"/>
                </a:tc>
              </a:tr>
              <a:tr h="408300">
                <a:tc>
                  <a:txBody>
                    <a:bodyPr/>
                    <a:lstStyle/>
                    <a:p>
                      <a:pPr indent="0" lvl="0" marL="0" marR="0" rtl="0" algn="l">
                        <a:lnSpc>
                          <a:spcPct val="115000"/>
                        </a:lnSpc>
                        <a:spcBef>
                          <a:spcPts val="0"/>
                        </a:spcBef>
                        <a:spcAft>
                          <a:spcPts val="0"/>
                        </a:spcAft>
                        <a:buClr>
                          <a:srgbClr val="000000"/>
                        </a:buClr>
                        <a:buSzPts val="1800"/>
                        <a:buFont typeface="Arial"/>
                        <a:buNone/>
                      </a:pPr>
                      <a:r>
                        <a:rPr lang="tr-TR" sz="1800" u="none" cap="none" strike="noStrike">
                          <a:latin typeface="Calibri"/>
                          <a:ea typeface="Calibri"/>
                          <a:cs typeface="Calibri"/>
                          <a:sym typeface="Calibri"/>
                        </a:rPr>
                        <a:t>İşçi</a:t>
                      </a:r>
                      <a:endParaRPr sz="1400" u="none" cap="none" strike="noStrike"/>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tr-TR" sz="1800" u="none" cap="none" strike="noStrike">
                          <a:latin typeface="Calibri"/>
                          <a:ea typeface="Calibri"/>
                          <a:cs typeface="Calibri"/>
                          <a:sym typeface="Calibri"/>
                        </a:rPr>
                        <a:t>-</a:t>
                      </a:r>
                      <a:endParaRPr sz="1400" u="none" cap="none" strike="noStrike"/>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tr-TR" sz="1800" u="none" cap="none" strike="noStrike">
                          <a:latin typeface="Calibri"/>
                          <a:ea typeface="Calibri"/>
                          <a:cs typeface="Calibri"/>
                          <a:sym typeface="Calibri"/>
                        </a:rPr>
                        <a:t>6</a:t>
                      </a:r>
                      <a:endParaRPr sz="1800" u="none" cap="none" strike="noStrike">
                        <a:latin typeface="Calibri"/>
                        <a:ea typeface="Calibri"/>
                        <a:cs typeface="Calibri"/>
                        <a:sym typeface="Calibri"/>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t/>
                      </a:r>
                      <a:endParaRPr sz="1800" u="none" cap="none" strike="noStrike">
                        <a:latin typeface="Calibri"/>
                        <a:ea typeface="Calibri"/>
                        <a:cs typeface="Calibri"/>
                        <a:sym typeface="Calibri"/>
                      </a:endParaRPr>
                    </a:p>
                  </a:txBody>
                  <a:tcPr marT="0" marB="0" marR="68575" marL="68575" anchor="ctr"/>
                </a:tc>
              </a:tr>
              <a:tr h="408300">
                <a:tc>
                  <a:txBody>
                    <a:bodyPr/>
                    <a:lstStyle/>
                    <a:p>
                      <a:pPr indent="0" lvl="0" marL="0" marR="0" rtl="0" algn="l">
                        <a:lnSpc>
                          <a:spcPct val="115000"/>
                        </a:lnSpc>
                        <a:spcBef>
                          <a:spcPts val="0"/>
                        </a:spcBef>
                        <a:spcAft>
                          <a:spcPts val="0"/>
                        </a:spcAft>
                        <a:buClr>
                          <a:srgbClr val="000000"/>
                        </a:buClr>
                        <a:buSzPts val="1800"/>
                        <a:buFont typeface="Arial"/>
                        <a:buNone/>
                      </a:pPr>
                      <a:r>
                        <a:rPr b="0" i="0" lang="tr-TR" sz="1800" u="none" cap="none" strike="noStrike">
                          <a:solidFill>
                            <a:schemeClr val="dk1"/>
                          </a:solidFill>
                          <a:latin typeface="Calibri"/>
                          <a:ea typeface="Calibri"/>
                          <a:cs typeface="Calibri"/>
                          <a:sym typeface="Calibri"/>
                        </a:rPr>
                        <a:t>Geçici işçi(696khk)</a:t>
                      </a:r>
                      <a:endParaRPr b="0" i="0" sz="1800" u="none" cap="none" strike="noStrike">
                        <a:solidFill>
                          <a:schemeClr val="dk1"/>
                        </a:solidFill>
                        <a:latin typeface="Calibri"/>
                        <a:ea typeface="Calibri"/>
                        <a:cs typeface="Calibri"/>
                        <a:sym typeface="Calibri"/>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b="0" i="0" lang="tr-TR" sz="1800" u="none" cap="none" strike="noStrike">
                          <a:solidFill>
                            <a:schemeClr val="dk1"/>
                          </a:solidFill>
                          <a:latin typeface="Calibri"/>
                          <a:ea typeface="Calibri"/>
                          <a:cs typeface="Calibri"/>
                          <a:sym typeface="Calibri"/>
                        </a:rPr>
                        <a:t>-</a:t>
                      </a:r>
                      <a:endParaRPr b="0" i="0" sz="1800" u="none" cap="none" strike="noStrike">
                        <a:solidFill>
                          <a:schemeClr val="dk1"/>
                        </a:solidFill>
                        <a:latin typeface="Calibri"/>
                        <a:ea typeface="Calibri"/>
                        <a:cs typeface="Calibri"/>
                        <a:sym typeface="Calibri"/>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b="0" i="0" lang="tr-TR" sz="1800" u="none" cap="none" strike="noStrike">
                          <a:solidFill>
                            <a:schemeClr val="dk1"/>
                          </a:solidFill>
                          <a:latin typeface="Calibri"/>
                          <a:ea typeface="Calibri"/>
                          <a:cs typeface="Calibri"/>
                          <a:sym typeface="Calibri"/>
                        </a:rPr>
                        <a:t>3</a:t>
                      </a:r>
                      <a:endParaRPr b="0" i="0" sz="1800" u="none" cap="none" strike="noStrike">
                        <a:solidFill>
                          <a:schemeClr val="dk1"/>
                        </a:solidFill>
                        <a:latin typeface="Calibri"/>
                        <a:ea typeface="Calibri"/>
                        <a:cs typeface="Calibri"/>
                        <a:sym typeface="Calibri"/>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t/>
                      </a:r>
                      <a:endParaRPr sz="1800" u="none" cap="none" strike="noStrike">
                        <a:latin typeface="Calibri"/>
                        <a:ea typeface="Calibri"/>
                        <a:cs typeface="Calibri"/>
                        <a:sym typeface="Calibri"/>
                      </a:endParaRPr>
                    </a:p>
                  </a:txBody>
                  <a:tcPr marT="0" marB="0" marR="68575" marL="68575" anchor="ctr"/>
                </a:tc>
              </a:tr>
              <a:tr h="408300">
                <a:tc>
                  <a:txBody>
                    <a:bodyPr/>
                    <a:lstStyle/>
                    <a:p>
                      <a:pPr indent="0" lvl="0" marL="0" marR="0" rtl="0" algn="ctr">
                        <a:lnSpc>
                          <a:spcPct val="115000"/>
                        </a:lnSpc>
                        <a:spcBef>
                          <a:spcPts val="0"/>
                        </a:spcBef>
                        <a:spcAft>
                          <a:spcPts val="0"/>
                        </a:spcAft>
                        <a:buClr>
                          <a:srgbClr val="000000"/>
                        </a:buClr>
                        <a:buSzPts val="1800"/>
                        <a:buFont typeface="Arial"/>
                        <a:buNone/>
                      </a:pPr>
                      <a:r>
                        <a:rPr b="1" lang="tr-TR" sz="1800" u="none" cap="none" strike="noStrike">
                          <a:solidFill>
                            <a:srgbClr val="FF0000"/>
                          </a:solidFill>
                        </a:rPr>
                        <a:t>GENEL TOPLAM</a:t>
                      </a:r>
                      <a:endParaRPr b="1" sz="1800" u="none" cap="none" strike="noStrike">
                        <a:solidFill>
                          <a:srgbClr val="FF0000"/>
                        </a:solidFill>
                        <a:latin typeface="Calibri"/>
                        <a:ea typeface="Calibri"/>
                        <a:cs typeface="Calibri"/>
                        <a:sym typeface="Calibri"/>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b="1" lang="tr-TR" sz="1800" u="none" cap="none" strike="noStrike">
                          <a:solidFill>
                            <a:srgbClr val="FF0000"/>
                          </a:solidFill>
                          <a:latin typeface="Calibri"/>
                          <a:ea typeface="Calibri"/>
                          <a:cs typeface="Calibri"/>
                          <a:sym typeface="Calibri"/>
                        </a:rPr>
                        <a:t>32</a:t>
                      </a:r>
                      <a:endParaRPr b="1" sz="1800" u="none" cap="none" strike="noStrike">
                        <a:solidFill>
                          <a:srgbClr val="FF0000"/>
                        </a:solidFill>
                        <a:latin typeface="Calibri"/>
                        <a:ea typeface="Calibri"/>
                        <a:cs typeface="Calibri"/>
                        <a:sym typeface="Calibri"/>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rPr b="1" lang="tr-TR" sz="1800" u="none" cap="none" strike="noStrike">
                          <a:solidFill>
                            <a:srgbClr val="FF0000"/>
                          </a:solidFill>
                          <a:latin typeface="Calibri"/>
                          <a:ea typeface="Calibri"/>
                          <a:cs typeface="Calibri"/>
                          <a:sym typeface="Calibri"/>
                        </a:rPr>
                        <a:t>28</a:t>
                      </a:r>
                      <a:endParaRPr b="1" sz="1800" u="none" cap="none" strike="noStrike">
                        <a:solidFill>
                          <a:srgbClr val="FF0000"/>
                        </a:solidFill>
                        <a:latin typeface="Calibri"/>
                        <a:ea typeface="Calibri"/>
                        <a:cs typeface="Calibri"/>
                        <a:sym typeface="Calibri"/>
                      </a:endParaRPr>
                    </a:p>
                  </a:txBody>
                  <a:tcPr marT="0" marB="0" marR="68575" marL="68575" anchor="ctr"/>
                </a:tc>
                <a:tc>
                  <a:txBody>
                    <a:bodyPr/>
                    <a:lstStyle/>
                    <a:p>
                      <a:pPr indent="0" lvl="0" marL="0" marR="0" rtl="0" algn="ctr">
                        <a:lnSpc>
                          <a:spcPct val="115000"/>
                        </a:lnSpc>
                        <a:spcBef>
                          <a:spcPts val="0"/>
                        </a:spcBef>
                        <a:spcAft>
                          <a:spcPts val="0"/>
                        </a:spcAft>
                        <a:buClr>
                          <a:srgbClr val="000000"/>
                        </a:buClr>
                        <a:buSzPts val="1800"/>
                        <a:buFont typeface="Arial"/>
                        <a:buNone/>
                      </a:pPr>
                      <a:r>
                        <a:t/>
                      </a:r>
                      <a:endParaRPr b="1" sz="1800" u="none" cap="none" strike="noStrike">
                        <a:solidFill>
                          <a:srgbClr val="FF0000"/>
                        </a:solidFill>
                        <a:latin typeface="Calibri"/>
                        <a:ea typeface="Calibri"/>
                        <a:cs typeface="Calibri"/>
                        <a:sym typeface="Calibri"/>
                      </a:endParaRPr>
                    </a:p>
                  </a:txBody>
                  <a:tcPr marT="0" marB="0" marR="68575" marL="68575" anchor="ct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9"/>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rmAutofit/>
          </a:bodyPr>
          <a:lstStyle/>
          <a:p>
            <a:pPr indent="0" lvl="0" marL="0" rtl="0" algn="ctr">
              <a:lnSpc>
                <a:spcPct val="115000"/>
              </a:lnSpc>
              <a:spcBef>
                <a:spcPts val="0"/>
              </a:spcBef>
              <a:spcAft>
                <a:spcPts val="0"/>
              </a:spcAft>
              <a:buClr>
                <a:srgbClr val="FFC000"/>
              </a:buClr>
              <a:buSzPts val="3200"/>
              <a:buFont typeface="Georgia"/>
              <a:buNone/>
            </a:pPr>
            <a:r>
              <a:rPr b="1" lang="tr-TR" sz="3200">
                <a:solidFill>
                  <a:srgbClr val="FFC000"/>
                </a:solidFill>
              </a:rPr>
              <a:t>Pansiyon Bilgileri</a:t>
            </a:r>
            <a:endParaRPr b="1" sz="3200">
              <a:solidFill>
                <a:srgbClr val="FFC000"/>
              </a:solidFill>
              <a:latin typeface="Calibri"/>
              <a:ea typeface="Calibri"/>
              <a:cs typeface="Calibri"/>
              <a:sym typeface="Calibri"/>
            </a:endParaRPr>
          </a:p>
        </p:txBody>
      </p:sp>
      <p:graphicFrame>
        <p:nvGraphicFramePr>
          <p:cNvPr id="286" name="Google Shape;286;p19"/>
          <p:cNvGraphicFramePr/>
          <p:nvPr/>
        </p:nvGraphicFramePr>
        <p:xfrm>
          <a:off x="301751" y="1527174"/>
          <a:ext cx="3000000" cy="3000000"/>
        </p:xfrm>
        <a:graphic>
          <a:graphicData uri="http://schemas.openxmlformats.org/drawingml/2006/table">
            <a:tbl>
              <a:tblPr>
                <a:noFill/>
                <a:tableStyleId>{34F609FB-0BF9-4DDC-A6FD-5907EC700893}</a:tableStyleId>
              </a:tblPr>
              <a:tblGrid>
                <a:gridCol w="1947150"/>
                <a:gridCol w="1640675"/>
                <a:gridCol w="991600"/>
                <a:gridCol w="865400"/>
                <a:gridCol w="1446850"/>
                <a:gridCol w="1555025"/>
              </a:tblGrid>
              <a:tr h="657650">
                <a:tc rowSpan="2">
                  <a:txBody>
                    <a:bodyPr/>
                    <a:lstStyle/>
                    <a:p>
                      <a:pPr indent="0" lvl="0" marL="0" marR="0" rtl="0" algn="ctr">
                        <a:lnSpc>
                          <a:spcPct val="100000"/>
                        </a:lnSpc>
                        <a:spcBef>
                          <a:spcPts val="0"/>
                        </a:spcBef>
                        <a:spcAft>
                          <a:spcPts val="0"/>
                        </a:spcAft>
                        <a:buClr>
                          <a:srgbClr val="000000"/>
                        </a:buClr>
                        <a:buSzPts val="1400"/>
                        <a:buFont typeface="Arial"/>
                        <a:buNone/>
                      </a:pPr>
                      <a:r>
                        <a:rPr b="1" i="0" lang="tr-TR" sz="1400" u="none" cap="none" strike="noStrike">
                          <a:solidFill>
                            <a:srgbClr val="FF0000"/>
                          </a:solidFill>
                          <a:latin typeface="Georgia"/>
                          <a:ea typeface="Georgia"/>
                          <a:cs typeface="Georgia"/>
                          <a:sym typeface="Georgia"/>
                        </a:rPr>
                        <a:t>OKUL ADI</a:t>
                      </a:r>
                      <a:endParaRPr sz="1400" u="none" cap="none" strike="noStrike"/>
                    </a:p>
                  </a:txBody>
                  <a:tcPr marT="6825" marB="0" marR="6825" marL="68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2">
                  <a:txBody>
                    <a:bodyPr/>
                    <a:lstStyle/>
                    <a:p>
                      <a:pPr indent="0" lvl="0" marL="0" marR="0" rtl="0" algn="ctr">
                        <a:lnSpc>
                          <a:spcPct val="100000"/>
                        </a:lnSpc>
                        <a:spcBef>
                          <a:spcPts val="0"/>
                        </a:spcBef>
                        <a:spcAft>
                          <a:spcPts val="0"/>
                        </a:spcAft>
                        <a:buClr>
                          <a:srgbClr val="000000"/>
                        </a:buClr>
                        <a:buSzPts val="1400"/>
                        <a:buFont typeface="Arial"/>
                        <a:buNone/>
                      </a:pPr>
                      <a:r>
                        <a:rPr b="1" i="0" lang="tr-TR" sz="1400" u="none" cap="none" strike="noStrike">
                          <a:solidFill>
                            <a:srgbClr val="FF0000"/>
                          </a:solidFill>
                          <a:latin typeface="Georgia"/>
                          <a:ea typeface="Georgia"/>
                          <a:cs typeface="Georgia"/>
                          <a:sym typeface="Georgia"/>
                        </a:rPr>
                        <a:t>PANSİYON KAPASİTESİ</a:t>
                      </a:r>
                      <a:endParaRPr sz="1400" u="none" cap="none" strike="noStrike"/>
                    </a:p>
                  </a:txBody>
                  <a:tcPr marT="6825" marB="0" marR="6825" marL="68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2">
                  <a:txBody>
                    <a:bodyPr/>
                    <a:lstStyle/>
                    <a:p>
                      <a:pPr indent="0" lvl="0" marL="0" marR="0" rtl="0" algn="ctr">
                        <a:lnSpc>
                          <a:spcPct val="100000"/>
                        </a:lnSpc>
                        <a:spcBef>
                          <a:spcPts val="0"/>
                        </a:spcBef>
                        <a:spcAft>
                          <a:spcPts val="0"/>
                        </a:spcAft>
                        <a:buClr>
                          <a:srgbClr val="000000"/>
                        </a:buClr>
                        <a:buSzPts val="1400"/>
                        <a:buFont typeface="Arial"/>
                        <a:buNone/>
                      </a:pPr>
                      <a:r>
                        <a:rPr b="1" i="0" lang="tr-TR" sz="1400" u="none" cap="none" strike="noStrike">
                          <a:solidFill>
                            <a:srgbClr val="FF0000"/>
                          </a:solidFill>
                          <a:latin typeface="Georgia"/>
                          <a:ea typeface="Georgia"/>
                          <a:cs typeface="Georgia"/>
                          <a:sym typeface="Georgia"/>
                        </a:rPr>
                        <a:t>KALAN ÖĞRENCİ SAYISI</a:t>
                      </a:r>
                      <a:endParaRPr sz="1400" u="none" cap="none" strike="noStrike"/>
                    </a:p>
                  </a:txBody>
                  <a:tcPr marT="6825" marB="0" marR="6825" marL="68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rowSpan="2">
                  <a:txBody>
                    <a:bodyPr/>
                    <a:lstStyle/>
                    <a:p>
                      <a:pPr indent="0" lvl="0" marL="0" marR="0" rtl="0" algn="ctr">
                        <a:lnSpc>
                          <a:spcPct val="100000"/>
                        </a:lnSpc>
                        <a:spcBef>
                          <a:spcPts val="0"/>
                        </a:spcBef>
                        <a:spcAft>
                          <a:spcPts val="0"/>
                        </a:spcAft>
                        <a:buClr>
                          <a:srgbClr val="000000"/>
                        </a:buClr>
                        <a:buSzPts val="1400"/>
                        <a:buFont typeface="Arial"/>
                        <a:buNone/>
                      </a:pPr>
                      <a:r>
                        <a:rPr b="1" i="0" lang="tr-TR" sz="1400" u="none" cap="none" strike="noStrike">
                          <a:solidFill>
                            <a:srgbClr val="FF0000"/>
                          </a:solidFill>
                          <a:latin typeface="Georgia"/>
                          <a:ea typeface="Georgia"/>
                          <a:cs typeface="Georgia"/>
                          <a:sym typeface="Georgia"/>
                        </a:rPr>
                        <a:t>TOPLAM ÖĞRENCİ SAYISI</a:t>
                      </a:r>
                      <a:endParaRPr sz="1400" u="none" cap="none" strike="noStrike"/>
                    </a:p>
                  </a:txBody>
                  <a:tcPr marT="6825" marB="0" marR="6825" marL="68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2">
                  <a:txBody>
                    <a:bodyPr/>
                    <a:lstStyle/>
                    <a:p>
                      <a:pPr indent="0" lvl="0" marL="0" marR="0" rtl="0" algn="ctr">
                        <a:lnSpc>
                          <a:spcPct val="100000"/>
                        </a:lnSpc>
                        <a:spcBef>
                          <a:spcPts val="0"/>
                        </a:spcBef>
                        <a:spcAft>
                          <a:spcPts val="0"/>
                        </a:spcAft>
                        <a:buClr>
                          <a:srgbClr val="000000"/>
                        </a:buClr>
                        <a:buSzPts val="1400"/>
                        <a:buFont typeface="Arial"/>
                        <a:buNone/>
                      </a:pPr>
                      <a:r>
                        <a:rPr b="1" i="0" lang="tr-TR" sz="1400" u="none" cap="none" strike="noStrike">
                          <a:solidFill>
                            <a:srgbClr val="FF0000"/>
                          </a:solidFill>
                          <a:latin typeface="Georgia"/>
                          <a:ea typeface="Georgia"/>
                          <a:cs typeface="Georgia"/>
                          <a:sym typeface="Georgia"/>
                        </a:rPr>
                        <a:t>DOLULUK ORANI</a:t>
                      </a:r>
                      <a:endParaRPr sz="1400" u="none" cap="none" strike="noStrike"/>
                    </a:p>
                  </a:txBody>
                  <a:tcPr marT="6825" marB="0" marR="6825" marL="68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39200">
                <a:tc vMerge="1"/>
                <a:tc vMerge="1"/>
                <a:tc>
                  <a:txBody>
                    <a:bodyPr/>
                    <a:lstStyle/>
                    <a:p>
                      <a:pPr indent="0" lvl="0" marL="0" marR="0" rtl="0" algn="ctr">
                        <a:lnSpc>
                          <a:spcPct val="100000"/>
                        </a:lnSpc>
                        <a:spcBef>
                          <a:spcPts val="0"/>
                        </a:spcBef>
                        <a:spcAft>
                          <a:spcPts val="0"/>
                        </a:spcAft>
                        <a:buClr>
                          <a:srgbClr val="000000"/>
                        </a:buClr>
                        <a:buSzPts val="1400"/>
                        <a:buFont typeface="Arial"/>
                        <a:buNone/>
                      </a:pPr>
                      <a:r>
                        <a:rPr b="1" i="0" lang="tr-TR" sz="1400" u="none" cap="none" strike="noStrike">
                          <a:solidFill>
                            <a:srgbClr val="FF0000"/>
                          </a:solidFill>
                          <a:latin typeface="Georgia"/>
                          <a:ea typeface="Georgia"/>
                          <a:cs typeface="Georgia"/>
                          <a:sym typeface="Georgia"/>
                        </a:rPr>
                        <a:t>Erkek</a:t>
                      </a:r>
                      <a:endParaRPr sz="1400" u="none" cap="none" strike="noStrike"/>
                    </a:p>
                  </a:txBody>
                  <a:tcPr marT="6825" marB="0" marR="6825" marL="68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tr-TR" sz="1400" u="none" cap="none" strike="noStrike">
                          <a:solidFill>
                            <a:srgbClr val="FF0000"/>
                          </a:solidFill>
                          <a:latin typeface="Georgia"/>
                          <a:ea typeface="Georgia"/>
                          <a:cs typeface="Georgia"/>
                          <a:sym typeface="Georgia"/>
                        </a:rPr>
                        <a:t>Kız</a:t>
                      </a:r>
                      <a:endParaRPr sz="1400" u="none" cap="none" strike="noStrike"/>
                    </a:p>
                  </a:txBody>
                  <a:tcPr marT="6825" marB="0" marR="6825" marL="68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vMerge="1"/>
                <a:tc vMerge="1"/>
              </a:tr>
              <a:tr h="623025">
                <a:tc>
                  <a:txBody>
                    <a:bodyPr/>
                    <a:lstStyle/>
                    <a:p>
                      <a:pPr indent="0" lvl="0" marL="0" marR="0" rtl="0" algn="l">
                        <a:lnSpc>
                          <a:spcPct val="100000"/>
                        </a:lnSpc>
                        <a:spcBef>
                          <a:spcPts val="0"/>
                        </a:spcBef>
                        <a:spcAft>
                          <a:spcPts val="0"/>
                        </a:spcAft>
                        <a:buClr>
                          <a:srgbClr val="000000"/>
                        </a:buClr>
                        <a:buSzPts val="1400"/>
                        <a:buFont typeface="Arial"/>
                        <a:buNone/>
                      </a:pPr>
                      <a:r>
                        <a:rPr b="0" i="0" lang="tr-TR" sz="1400" u="none" cap="none" strike="noStrike">
                          <a:solidFill>
                            <a:srgbClr val="000000"/>
                          </a:solidFill>
                          <a:latin typeface="Georgia"/>
                          <a:ea typeface="Georgia"/>
                          <a:cs typeface="Georgia"/>
                          <a:sym typeface="Georgia"/>
                        </a:rPr>
                        <a:t>Cumhuriyet Yatılı Bölge Orta Okulu</a:t>
                      </a:r>
                      <a:endParaRPr sz="1400" u="none" cap="none" strike="noStrike"/>
                    </a:p>
                  </a:txBody>
                  <a:tcPr marT="6825" marB="0" marR="6825" marL="61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tr-TR" sz="1400" u="none" cap="none" strike="noStrike">
                          <a:solidFill>
                            <a:srgbClr val="000000"/>
                          </a:solidFill>
                          <a:latin typeface="Georgia"/>
                          <a:ea typeface="Georgia"/>
                          <a:cs typeface="Georgia"/>
                          <a:sym typeface="Georgia"/>
                        </a:rPr>
                        <a:t>140</a:t>
                      </a:r>
                      <a:endParaRPr sz="1400" u="none" cap="none" strike="noStrike"/>
                    </a:p>
                  </a:txBody>
                  <a:tcPr marT="6825" marB="0" marR="6825" marL="68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latin typeface="Georgia"/>
                          <a:ea typeface="Georgia"/>
                          <a:cs typeface="Georgia"/>
                          <a:sym typeface="Georgia"/>
                        </a:rPr>
                        <a:t>44</a:t>
                      </a:r>
                      <a:endParaRPr b="0" i="0" sz="1400" u="none" cap="none" strike="noStrike">
                        <a:solidFill>
                          <a:srgbClr val="000000"/>
                        </a:solidFill>
                        <a:latin typeface="Georgia"/>
                        <a:ea typeface="Georgia"/>
                        <a:cs typeface="Georgia"/>
                        <a:sym typeface="Georgia"/>
                      </a:endParaRPr>
                    </a:p>
                  </a:txBody>
                  <a:tcPr marT="6825" marB="0" marR="6825" marL="68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latin typeface="Georgia"/>
                          <a:ea typeface="Georgia"/>
                          <a:cs typeface="Georgia"/>
                          <a:sym typeface="Georgia"/>
                        </a:rPr>
                        <a:t>41</a:t>
                      </a:r>
                      <a:endParaRPr b="0" i="0" sz="1400" u="none" cap="none" strike="noStrike">
                        <a:solidFill>
                          <a:srgbClr val="000000"/>
                        </a:solidFill>
                        <a:latin typeface="Georgia"/>
                        <a:ea typeface="Georgia"/>
                        <a:cs typeface="Georgia"/>
                        <a:sym typeface="Georgia"/>
                      </a:endParaRPr>
                    </a:p>
                  </a:txBody>
                  <a:tcPr marT="6825" marB="0" marR="6825" marL="68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latin typeface="Georgia"/>
                          <a:ea typeface="Georgia"/>
                          <a:cs typeface="Georgia"/>
                          <a:sym typeface="Georgia"/>
                        </a:rPr>
                        <a:t>85</a:t>
                      </a:r>
                      <a:endParaRPr sz="1400" u="none" cap="none" strike="noStrike"/>
                    </a:p>
                  </a:txBody>
                  <a:tcPr marT="6825" marB="0" marR="6825" marL="68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latin typeface="Georgia"/>
                          <a:ea typeface="Georgia"/>
                          <a:cs typeface="Georgia"/>
                          <a:sym typeface="Georgia"/>
                        </a:rPr>
                        <a:t>61</a:t>
                      </a:r>
                      <a:endParaRPr sz="1400" u="none" cap="none" strike="noStrike"/>
                    </a:p>
                  </a:txBody>
                  <a:tcPr marT="6825" marB="0" marR="6825" marL="68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56900">
                <a:tc>
                  <a:txBody>
                    <a:bodyPr/>
                    <a:lstStyle/>
                    <a:p>
                      <a:pPr indent="0" lvl="0" marL="0" marR="0" rtl="0" algn="l">
                        <a:lnSpc>
                          <a:spcPct val="100000"/>
                        </a:lnSpc>
                        <a:spcBef>
                          <a:spcPts val="0"/>
                        </a:spcBef>
                        <a:spcAft>
                          <a:spcPts val="0"/>
                        </a:spcAft>
                        <a:buClr>
                          <a:srgbClr val="000000"/>
                        </a:buClr>
                        <a:buSzPts val="1400"/>
                        <a:buFont typeface="Arial"/>
                        <a:buNone/>
                      </a:pPr>
                      <a:r>
                        <a:rPr b="0" i="0" lang="tr-TR" sz="1400" u="none" cap="none" strike="noStrike">
                          <a:solidFill>
                            <a:srgbClr val="000000"/>
                          </a:solidFill>
                          <a:latin typeface="Georgia"/>
                          <a:ea typeface="Georgia"/>
                          <a:cs typeface="Georgia"/>
                          <a:sym typeface="Georgia"/>
                        </a:rPr>
                        <a:t>Gülnar Anadolu Lisesi</a:t>
                      </a:r>
                      <a:endParaRPr sz="1400" u="none" cap="none" strike="noStrike"/>
                    </a:p>
                  </a:txBody>
                  <a:tcPr marT="6825" marB="0" marR="6825" marL="61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tr-TR" sz="1400" u="none" cap="none" strike="noStrike">
                          <a:solidFill>
                            <a:srgbClr val="000000"/>
                          </a:solidFill>
                          <a:latin typeface="Georgia"/>
                          <a:ea typeface="Georgia"/>
                          <a:cs typeface="Georgia"/>
                          <a:sym typeface="Georgia"/>
                        </a:rPr>
                        <a:t>129</a:t>
                      </a:r>
                      <a:endParaRPr sz="1400" u="none" cap="none" strike="noStrike"/>
                    </a:p>
                  </a:txBody>
                  <a:tcPr marT="6825" marB="0" marR="6825" marL="68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tr-TR" sz="1400" u="none" cap="none" strike="noStrike">
                          <a:solidFill>
                            <a:srgbClr val="000000"/>
                          </a:solidFill>
                          <a:latin typeface="Georgia"/>
                          <a:ea typeface="Georgia"/>
                          <a:cs typeface="Georgia"/>
                          <a:sym typeface="Georgia"/>
                        </a:rPr>
                        <a:t>0</a:t>
                      </a:r>
                      <a:endParaRPr sz="1400" u="none" cap="none" strike="noStrike"/>
                    </a:p>
                  </a:txBody>
                  <a:tcPr marT="6825" marB="0" marR="6825" marL="68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latin typeface="Georgia"/>
                          <a:ea typeface="Georgia"/>
                          <a:cs typeface="Georgia"/>
                          <a:sym typeface="Georgia"/>
                        </a:rPr>
                        <a:t>114</a:t>
                      </a:r>
                      <a:endParaRPr b="0" i="0" sz="1400" u="none" cap="none" strike="noStrike">
                        <a:solidFill>
                          <a:srgbClr val="000000"/>
                        </a:solidFill>
                        <a:latin typeface="Georgia"/>
                        <a:ea typeface="Georgia"/>
                        <a:cs typeface="Georgia"/>
                        <a:sym typeface="Georgia"/>
                      </a:endParaRPr>
                    </a:p>
                  </a:txBody>
                  <a:tcPr marT="6825" marB="0" marR="6825" marL="68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latin typeface="Georgia"/>
                          <a:ea typeface="Georgia"/>
                          <a:cs typeface="Georgia"/>
                          <a:sym typeface="Georgia"/>
                        </a:rPr>
                        <a:t>114</a:t>
                      </a:r>
                      <a:endParaRPr b="0" i="0" sz="1400" u="none" cap="none" strike="noStrike">
                        <a:solidFill>
                          <a:srgbClr val="000000"/>
                        </a:solidFill>
                        <a:latin typeface="Georgia"/>
                        <a:ea typeface="Georgia"/>
                        <a:cs typeface="Georgia"/>
                        <a:sym typeface="Georgia"/>
                      </a:endParaRPr>
                    </a:p>
                  </a:txBody>
                  <a:tcPr marT="6825" marB="0" marR="6825" marL="68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latin typeface="Georgia"/>
                          <a:ea typeface="Georgia"/>
                          <a:cs typeface="Georgia"/>
                          <a:sym typeface="Georgia"/>
                        </a:rPr>
                        <a:t>88</a:t>
                      </a:r>
                      <a:endParaRPr b="0" i="0" sz="1400" u="none" cap="none" strike="noStrike">
                        <a:solidFill>
                          <a:srgbClr val="000000"/>
                        </a:solidFill>
                        <a:latin typeface="Georgia"/>
                        <a:ea typeface="Georgia"/>
                        <a:cs typeface="Georgia"/>
                        <a:sym typeface="Georgia"/>
                      </a:endParaRPr>
                    </a:p>
                  </a:txBody>
                  <a:tcPr marT="6825" marB="0" marR="6825" marL="68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26875">
                <a:tc>
                  <a:txBody>
                    <a:bodyPr/>
                    <a:lstStyle/>
                    <a:p>
                      <a:pPr indent="0" lvl="0" marL="0" marR="0" rtl="0" algn="l">
                        <a:lnSpc>
                          <a:spcPct val="100000"/>
                        </a:lnSpc>
                        <a:spcBef>
                          <a:spcPts val="0"/>
                        </a:spcBef>
                        <a:spcAft>
                          <a:spcPts val="0"/>
                        </a:spcAft>
                        <a:buClr>
                          <a:srgbClr val="000000"/>
                        </a:buClr>
                        <a:buSzPts val="1400"/>
                        <a:buFont typeface="Arial"/>
                        <a:buNone/>
                      </a:pPr>
                      <a:r>
                        <a:rPr b="0" i="0" lang="tr-TR" sz="1400" u="none" cap="none" strike="noStrike">
                          <a:solidFill>
                            <a:srgbClr val="000000"/>
                          </a:solidFill>
                          <a:latin typeface="Georgia"/>
                          <a:ea typeface="Georgia"/>
                          <a:cs typeface="Georgia"/>
                          <a:sym typeface="Georgia"/>
                        </a:rPr>
                        <a:t>Gülnar  Hatun Mes. ve Tek. Anadolu Lisesi</a:t>
                      </a:r>
                      <a:endParaRPr sz="1400" u="none" cap="none" strike="noStrike"/>
                    </a:p>
                  </a:txBody>
                  <a:tcPr marT="6825" marB="0" marR="6825" marL="68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latin typeface="Georgia"/>
                          <a:ea typeface="Georgia"/>
                          <a:cs typeface="Georgia"/>
                          <a:sym typeface="Georgia"/>
                        </a:rPr>
                        <a:t>80</a:t>
                      </a:r>
                      <a:endParaRPr sz="1400" u="none" cap="none" strike="noStrike"/>
                    </a:p>
                  </a:txBody>
                  <a:tcPr marT="6825" marB="0" marR="6825" marL="68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tr-TR" sz="1400" u="none" cap="none" strike="noStrike">
                          <a:solidFill>
                            <a:srgbClr val="000000"/>
                          </a:solidFill>
                          <a:latin typeface="Georgia"/>
                          <a:ea typeface="Georgia"/>
                          <a:cs typeface="Georgia"/>
                          <a:sym typeface="Georgia"/>
                        </a:rPr>
                        <a:t>0</a:t>
                      </a:r>
                      <a:endParaRPr sz="1400" u="none" cap="none" strike="noStrike"/>
                    </a:p>
                  </a:txBody>
                  <a:tcPr marT="6825" marB="0" marR="6825" marL="68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latin typeface="Georgia"/>
                          <a:ea typeface="Georgia"/>
                          <a:cs typeface="Georgia"/>
                          <a:sym typeface="Georgia"/>
                        </a:rPr>
                        <a:t>65</a:t>
                      </a:r>
                      <a:endParaRPr b="0" i="0" sz="1400" u="none" cap="none" strike="noStrike">
                        <a:solidFill>
                          <a:srgbClr val="000000"/>
                        </a:solidFill>
                        <a:latin typeface="Georgia"/>
                        <a:ea typeface="Georgia"/>
                        <a:cs typeface="Georgia"/>
                        <a:sym typeface="Georgia"/>
                      </a:endParaRPr>
                    </a:p>
                  </a:txBody>
                  <a:tcPr marT="6825" marB="0" marR="6825" marL="68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latin typeface="Georgia"/>
                          <a:ea typeface="Georgia"/>
                          <a:cs typeface="Georgia"/>
                          <a:sym typeface="Georgia"/>
                        </a:rPr>
                        <a:t>65</a:t>
                      </a:r>
                      <a:endParaRPr b="0" i="0" sz="1400" u="none" cap="none" strike="noStrike">
                        <a:solidFill>
                          <a:srgbClr val="000000"/>
                        </a:solidFill>
                        <a:latin typeface="Georgia"/>
                        <a:ea typeface="Georgia"/>
                        <a:cs typeface="Georgia"/>
                        <a:sym typeface="Georgia"/>
                      </a:endParaRPr>
                    </a:p>
                  </a:txBody>
                  <a:tcPr marT="6825" marB="0" marR="6825" marL="68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latin typeface="Georgia"/>
                          <a:ea typeface="Georgia"/>
                          <a:cs typeface="Georgia"/>
                          <a:sym typeface="Georgia"/>
                        </a:rPr>
                        <a:t>81</a:t>
                      </a:r>
                      <a:endParaRPr b="0" i="0" sz="1400" u="none" cap="none" strike="noStrike">
                        <a:solidFill>
                          <a:srgbClr val="000000"/>
                        </a:solidFill>
                        <a:latin typeface="Georgia"/>
                        <a:ea typeface="Georgia"/>
                        <a:cs typeface="Georgia"/>
                        <a:sym typeface="Georgia"/>
                      </a:endParaRPr>
                    </a:p>
                  </a:txBody>
                  <a:tcPr marT="6825" marB="0" marR="6825" marL="68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95350">
                <a:tc>
                  <a:txBody>
                    <a:bodyPr/>
                    <a:lstStyle/>
                    <a:p>
                      <a:pPr indent="0" lvl="0" marL="0" marR="0" rtl="0" algn="l">
                        <a:lnSpc>
                          <a:spcPct val="100000"/>
                        </a:lnSpc>
                        <a:spcBef>
                          <a:spcPts val="0"/>
                        </a:spcBef>
                        <a:spcAft>
                          <a:spcPts val="0"/>
                        </a:spcAft>
                        <a:buClr>
                          <a:srgbClr val="000000"/>
                        </a:buClr>
                        <a:buSzPts val="1400"/>
                        <a:buFont typeface="Arial"/>
                        <a:buNone/>
                      </a:pPr>
                      <a:r>
                        <a:rPr b="0" i="0" lang="tr-TR" sz="1400" u="none" cap="none" strike="noStrike">
                          <a:solidFill>
                            <a:srgbClr val="000000"/>
                          </a:solidFill>
                          <a:latin typeface="Georgia"/>
                          <a:ea typeface="Georgia"/>
                          <a:cs typeface="Georgia"/>
                          <a:sym typeface="Georgia"/>
                        </a:rPr>
                        <a:t>Gülnar Mes. Ve Tek. Anadolu Lisesi</a:t>
                      </a:r>
                      <a:endParaRPr sz="1400" u="none" cap="none" strike="noStrike"/>
                    </a:p>
                  </a:txBody>
                  <a:tcPr marT="6825" marB="0" marR="6825" marL="61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tr-TR" sz="1400" u="none" cap="none" strike="noStrike">
                          <a:solidFill>
                            <a:srgbClr val="000000"/>
                          </a:solidFill>
                          <a:latin typeface="Georgia"/>
                          <a:ea typeface="Georgia"/>
                          <a:cs typeface="Georgia"/>
                          <a:sym typeface="Georgia"/>
                        </a:rPr>
                        <a:t>300</a:t>
                      </a:r>
                      <a:endParaRPr sz="1400" u="none" cap="none" strike="noStrike"/>
                    </a:p>
                  </a:txBody>
                  <a:tcPr marT="6825" marB="0" marR="6825" marL="68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latin typeface="Georgia"/>
                          <a:ea typeface="Georgia"/>
                          <a:cs typeface="Georgia"/>
                          <a:sym typeface="Georgia"/>
                        </a:rPr>
                        <a:t>130</a:t>
                      </a:r>
                      <a:endParaRPr b="0" i="0" sz="1400" u="none" cap="none" strike="noStrike">
                        <a:solidFill>
                          <a:srgbClr val="000000"/>
                        </a:solidFill>
                        <a:latin typeface="Georgia"/>
                        <a:ea typeface="Georgia"/>
                        <a:cs typeface="Georgia"/>
                        <a:sym typeface="Georgia"/>
                      </a:endParaRPr>
                    </a:p>
                  </a:txBody>
                  <a:tcPr marT="6825" marB="0" marR="6825" marL="68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latin typeface="Georgia"/>
                          <a:ea typeface="Georgia"/>
                          <a:cs typeface="Georgia"/>
                          <a:sym typeface="Georgia"/>
                        </a:rPr>
                        <a:t>0</a:t>
                      </a:r>
                      <a:endParaRPr b="0" i="0" sz="1400" u="none" cap="none" strike="noStrike">
                        <a:solidFill>
                          <a:srgbClr val="000000"/>
                        </a:solidFill>
                        <a:latin typeface="Georgia"/>
                        <a:ea typeface="Georgia"/>
                        <a:cs typeface="Georgia"/>
                        <a:sym typeface="Georgia"/>
                      </a:endParaRPr>
                    </a:p>
                  </a:txBody>
                  <a:tcPr marT="6825" marB="0" marR="6825" marL="68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latin typeface="Georgia"/>
                          <a:ea typeface="Georgia"/>
                          <a:cs typeface="Georgia"/>
                          <a:sym typeface="Georgia"/>
                        </a:rPr>
                        <a:t>130</a:t>
                      </a:r>
                      <a:endParaRPr b="0" i="0" sz="1400" u="none" cap="none" strike="noStrike">
                        <a:solidFill>
                          <a:srgbClr val="000000"/>
                        </a:solidFill>
                        <a:latin typeface="Georgia"/>
                        <a:ea typeface="Georgia"/>
                        <a:cs typeface="Georgia"/>
                        <a:sym typeface="Georgia"/>
                      </a:endParaRPr>
                    </a:p>
                  </a:txBody>
                  <a:tcPr marT="6825" marB="0" marR="6825" marL="68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latin typeface="Georgia"/>
                          <a:ea typeface="Georgia"/>
                          <a:cs typeface="Georgia"/>
                          <a:sym typeface="Georgia"/>
                        </a:rPr>
                        <a:t>43</a:t>
                      </a:r>
                      <a:endParaRPr b="0" i="0" sz="1400" u="none" cap="none" strike="noStrike">
                        <a:solidFill>
                          <a:srgbClr val="000000"/>
                        </a:solidFill>
                        <a:latin typeface="Georgia"/>
                        <a:ea typeface="Georgia"/>
                        <a:cs typeface="Georgia"/>
                        <a:sym typeface="Georgia"/>
                      </a:endParaRPr>
                    </a:p>
                  </a:txBody>
                  <a:tcPr marT="6825" marB="0" marR="6825" marL="68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57650">
                <a:tc>
                  <a:txBody>
                    <a:bodyPr/>
                    <a:lstStyle/>
                    <a:p>
                      <a:pPr indent="0" lvl="0" marL="0" marR="0" rtl="0" algn="l">
                        <a:lnSpc>
                          <a:spcPct val="100000"/>
                        </a:lnSpc>
                        <a:spcBef>
                          <a:spcPts val="0"/>
                        </a:spcBef>
                        <a:spcAft>
                          <a:spcPts val="0"/>
                        </a:spcAft>
                        <a:buClr>
                          <a:srgbClr val="000000"/>
                        </a:buClr>
                        <a:buSzPts val="1400"/>
                        <a:buFont typeface="Arial"/>
                        <a:buNone/>
                      </a:pPr>
                      <a:r>
                        <a:rPr b="0" i="0" lang="tr-TR" sz="1400" u="none" cap="none" strike="noStrike">
                          <a:solidFill>
                            <a:srgbClr val="000000"/>
                          </a:solidFill>
                          <a:latin typeface="Georgia"/>
                          <a:ea typeface="Georgia"/>
                          <a:cs typeface="Georgia"/>
                          <a:sym typeface="Georgia"/>
                        </a:rPr>
                        <a:t>Gülnar Anadolu İmam Hatip Lisesi</a:t>
                      </a:r>
                      <a:endParaRPr sz="1400" u="none" cap="none" strike="noStrike"/>
                    </a:p>
                  </a:txBody>
                  <a:tcPr marT="6825" marB="0" marR="6825" marL="61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tr-TR" sz="1400" u="none" cap="none" strike="noStrike">
                          <a:solidFill>
                            <a:srgbClr val="000000"/>
                          </a:solidFill>
                          <a:latin typeface="Georgia"/>
                          <a:ea typeface="Georgia"/>
                          <a:cs typeface="Georgia"/>
                          <a:sym typeface="Georgia"/>
                        </a:rPr>
                        <a:t>2</a:t>
                      </a:r>
                      <a:r>
                        <a:rPr lang="tr-TR" sz="1400" u="none" cap="none" strike="noStrike">
                          <a:latin typeface="Georgia"/>
                          <a:ea typeface="Georgia"/>
                          <a:cs typeface="Georgia"/>
                          <a:sym typeface="Georgia"/>
                        </a:rPr>
                        <a:t>60</a:t>
                      </a:r>
                      <a:endParaRPr b="0" i="0" sz="1400" u="none" cap="none" strike="noStrike">
                        <a:solidFill>
                          <a:srgbClr val="000000"/>
                        </a:solidFill>
                        <a:latin typeface="Georgia"/>
                        <a:ea typeface="Georgia"/>
                        <a:cs typeface="Georgia"/>
                        <a:sym typeface="Georgia"/>
                      </a:endParaRPr>
                    </a:p>
                  </a:txBody>
                  <a:tcPr marT="6825" marB="0" marR="6825" marL="68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latin typeface="Georgia"/>
                          <a:ea typeface="Georgia"/>
                          <a:cs typeface="Georgia"/>
                          <a:sym typeface="Georgia"/>
                        </a:rPr>
                        <a:t>64</a:t>
                      </a:r>
                      <a:endParaRPr b="0" i="0" sz="1400" u="none" cap="none" strike="noStrike">
                        <a:solidFill>
                          <a:srgbClr val="000000"/>
                        </a:solidFill>
                        <a:latin typeface="Georgia"/>
                        <a:ea typeface="Georgia"/>
                        <a:cs typeface="Georgia"/>
                        <a:sym typeface="Georgia"/>
                      </a:endParaRPr>
                    </a:p>
                  </a:txBody>
                  <a:tcPr marT="6825" marB="0" marR="6825" marL="68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latin typeface="Georgia"/>
                          <a:ea typeface="Georgia"/>
                          <a:cs typeface="Georgia"/>
                          <a:sym typeface="Georgia"/>
                        </a:rPr>
                        <a:t>26</a:t>
                      </a:r>
                      <a:endParaRPr b="0" i="0" sz="1400" u="none" cap="none" strike="noStrike">
                        <a:solidFill>
                          <a:srgbClr val="000000"/>
                        </a:solidFill>
                        <a:latin typeface="Georgia"/>
                        <a:ea typeface="Georgia"/>
                        <a:cs typeface="Georgia"/>
                        <a:sym typeface="Georgia"/>
                      </a:endParaRPr>
                    </a:p>
                  </a:txBody>
                  <a:tcPr marT="6825" marB="0" marR="6825" marL="68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latin typeface="Georgia"/>
                          <a:ea typeface="Georgia"/>
                          <a:cs typeface="Georgia"/>
                          <a:sym typeface="Georgia"/>
                        </a:rPr>
                        <a:t>90</a:t>
                      </a:r>
                      <a:endParaRPr b="0" i="0" sz="1400" u="none" cap="none" strike="noStrike">
                        <a:solidFill>
                          <a:srgbClr val="000000"/>
                        </a:solidFill>
                        <a:latin typeface="Georgia"/>
                        <a:ea typeface="Georgia"/>
                        <a:cs typeface="Georgia"/>
                        <a:sym typeface="Georgia"/>
                      </a:endParaRPr>
                    </a:p>
                  </a:txBody>
                  <a:tcPr marT="6825" marB="0" marR="6825" marL="68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latin typeface="Georgia"/>
                          <a:ea typeface="Georgia"/>
                          <a:cs typeface="Georgia"/>
                          <a:sym typeface="Georgia"/>
                        </a:rPr>
                        <a:t>35</a:t>
                      </a:r>
                      <a:endParaRPr b="0" i="0" sz="1400" u="none" cap="none" strike="noStrike">
                        <a:solidFill>
                          <a:srgbClr val="000000"/>
                        </a:solidFill>
                        <a:latin typeface="Georgia"/>
                        <a:ea typeface="Georgia"/>
                        <a:cs typeface="Georgia"/>
                        <a:sym typeface="Georgia"/>
                      </a:endParaRPr>
                    </a:p>
                  </a:txBody>
                  <a:tcPr marT="6825" marB="0" marR="6825" marL="68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81500">
                <a:tc>
                  <a:txBody>
                    <a:bodyPr/>
                    <a:lstStyle/>
                    <a:p>
                      <a:pPr indent="0" lvl="0" marL="0" marR="0" rtl="0" algn="l">
                        <a:lnSpc>
                          <a:spcPct val="100000"/>
                        </a:lnSpc>
                        <a:spcBef>
                          <a:spcPts val="0"/>
                        </a:spcBef>
                        <a:spcAft>
                          <a:spcPts val="0"/>
                        </a:spcAft>
                        <a:buClr>
                          <a:srgbClr val="000000"/>
                        </a:buClr>
                        <a:buSzPts val="1400"/>
                        <a:buFont typeface="Arial"/>
                        <a:buNone/>
                      </a:pPr>
                      <a:r>
                        <a:rPr b="1" i="0" lang="tr-TR" sz="1400" u="none" cap="none" strike="noStrike">
                          <a:solidFill>
                            <a:srgbClr val="FF0000"/>
                          </a:solidFill>
                          <a:latin typeface="Georgia"/>
                          <a:ea typeface="Georgia"/>
                          <a:cs typeface="Georgia"/>
                          <a:sym typeface="Georgia"/>
                        </a:rPr>
                        <a:t>GENEL TOPLAM</a:t>
                      </a:r>
                      <a:endParaRPr sz="1400" u="none" cap="none" strike="noStrike"/>
                    </a:p>
                  </a:txBody>
                  <a:tcPr marT="6825" marB="0" marR="6825" marL="61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909</a:t>
                      </a:r>
                      <a:endParaRPr sz="1400" u="none" cap="none" strike="noStrike"/>
                    </a:p>
                  </a:txBody>
                  <a:tcPr marT="6825" marB="0" marR="6825" marL="68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238</a:t>
                      </a:r>
                      <a:endParaRPr sz="1400" u="none" cap="none" strike="noStrike"/>
                    </a:p>
                  </a:txBody>
                  <a:tcPr marT="6825" marB="0" marR="6825" marL="68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246</a:t>
                      </a:r>
                      <a:endParaRPr sz="1400" u="none" cap="none" strike="noStrike"/>
                    </a:p>
                  </a:txBody>
                  <a:tcPr marT="6825" marB="0" marR="6825" marL="68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484</a:t>
                      </a:r>
                      <a:endParaRPr sz="1400" u="none" cap="none" strike="noStrike"/>
                    </a:p>
                  </a:txBody>
                  <a:tcPr marT="6825" marB="0" marR="6825" marL="68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53</a:t>
                      </a:r>
                      <a:endParaRPr sz="1400" u="none" cap="none" strike="noStrike"/>
                    </a:p>
                  </a:txBody>
                  <a:tcPr marT="6825" marB="0" marR="6825" marL="68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descr="C:\Users\bülent\Pictures\ata77.jpg" id="173" name="Google Shape;173;p2"/>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74" name="Google Shape;174;p2"/>
          <p:cNvSpPr txBox="1"/>
          <p:nvPr/>
        </p:nvSpPr>
        <p:spPr>
          <a:xfrm>
            <a:off x="-36512" y="3861048"/>
            <a:ext cx="9144000" cy="3001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5400"/>
              <a:buFont typeface="Arial"/>
              <a:buNone/>
            </a:pPr>
            <a:r>
              <a:rPr b="0" i="1" lang="tr-TR" sz="5400" u="none" cap="none" strike="noStrike">
                <a:solidFill>
                  <a:srgbClr val="FFC000"/>
                </a:solidFill>
                <a:latin typeface="Libre Baskerville"/>
                <a:ea typeface="Libre Baskerville"/>
                <a:cs typeface="Libre Baskerville"/>
                <a:sym typeface="Libre Baskerville"/>
              </a:rPr>
              <a:t>	 </a:t>
            </a:r>
            <a:r>
              <a:rPr b="0" i="1" lang="tr-TR" sz="4500" u="none" cap="none" strike="noStrike">
                <a:solidFill>
                  <a:srgbClr val="FFC000"/>
                </a:solidFill>
                <a:latin typeface="Libre Baskerville"/>
                <a:ea typeface="Libre Baskerville"/>
                <a:cs typeface="Libre Baskerville"/>
                <a:sym typeface="Libre Baskerville"/>
              </a:rPr>
              <a:t> </a:t>
            </a:r>
            <a:r>
              <a:rPr b="0" i="1" lang="tr-TR" sz="2700" u="none" cap="none" strike="noStrike">
                <a:solidFill>
                  <a:srgbClr val="FFC000"/>
                </a:solidFill>
                <a:latin typeface="Bodoni"/>
                <a:ea typeface="Bodoni"/>
                <a:cs typeface="Bodoni"/>
                <a:sym typeface="Bodoni"/>
              </a:rPr>
              <a:t>Büyük hedefimiz, milletimizi en yüksek medeniyet seviyesine ve refaha ulaştırmaktır. Milletimiz davranışlarında ve gayretlerinde sarsılmaz bir bütünlük gösterdiği için başarılı olmuştur. Asıl uğraşmaya mecbur olduğumuz şey, yüksek kültürde ve yüksek fazilette dünya birinciliğini tutmaktır.”</a:t>
            </a:r>
            <a:endParaRPr b="0" i="0" sz="2700" u="none" cap="none" strike="noStrike">
              <a:solidFill>
                <a:srgbClr val="FFC000"/>
              </a:solidFill>
              <a:latin typeface="Bodoni"/>
              <a:ea typeface="Bodoni"/>
              <a:cs typeface="Bodoni"/>
              <a:sym typeface="Bodoni"/>
            </a:endParaRPr>
          </a:p>
          <a:p>
            <a:pPr indent="0" lvl="0" marL="0" marR="0" rtl="0" algn="r">
              <a:lnSpc>
                <a:spcPct val="100000"/>
              </a:lnSpc>
              <a:spcBef>
                <a:spcPts val="0"/>
              </a:spcBef>
              <a:spcAft>
                <a:spcPts val="0"/>
              </a:spcAft>
              <a:buClr>
                <a:srgbClr val="000000"/>
              </a:buClr>
              <a:buSzPts val="2700"/>
              <a:buFont typeface="Arial"/>
              <a:buNone/>
            </a:pPr>
            <a:r>
              <a:rPr b="0" i="1" lang="tr-TR" sz="2700" u="none" cap="none" strike="noStrike">
                <a:solidFill>
                  <a:srgbClr val="FFC000"/>
                </a:solidFill>
                <a:latin typeface="Bodoni"/>
                <a:ea typeface="Bodoni"/>
                <a:cs typeface="Bodoni"/>
                <a:sym typeface="Bodoni"/>
              </a:rPr>
              <a:t>	M. Kemal ATATÜRK</a:t>
            </a:r>
            <a:endParaRPr b="0" i="0" sz="2700" u="none" cap="none" strike="noStrike">
              <a:solidFill>
                <a:srgbClr val="FFC000"/>
              </a:solidFill>
              <a:latin typeface="Bodoni"/>
              <a:ea typeface="Bodoni"/>
              <a:cs typeface="Bodoni"/>
              <a:sym typeface="Bodon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1"/>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rmAutofit/>
          </a:bodyPr>
          <a:lstStyle/>
          <a:p>
            <a:pPr indent="0" lvl="0" marL="0" rtl="0" algn="ctr">
              <a:lnSpc>
                <a:spcPct val="115000"/>
              </a:lnSpc>
              <a:spcBef>
                <a:spcPts val="0"/>
              </a:spcBef>
              <a:spcAft>
                <a:spcPts val="0"/>
              </a:spcAft>
              <a:buClr>
                <a:srgbClr val="FFC000"/>
              </a:buClr>
              <a:buSzPts val="3200"/>
              <a:buFont typeface="Georgia"/>
              <a:buNone/>
            </a:pPr>
            <a:r>
              <a:rPr b="1" lang="tr-TR" sz="3200">
                <a:solidFill>
                  <a:srgbClr val="FFC000"/>
                </a:solidFill>
              </a:rPr>
              <a:t>TAŞIMALI ÖĞRENCİ BİLGİLERİ</a:t>
            </a:r>
            <a:endParaRPr b="1" sz="3200">
              <a:solidFill>
                <a:srgbClr val="FFC000"/>
              </a:solidFill>
              <a:latin typeface="Calibri"/>
              <a:ea typeface="Calibri"/>
              <a:cs typeface="Calibri"/>
              <a:sym typeface="Calibri"/>
            </a:endParaRPr>
          </a:p>
        </p:txBody>
      </p:sp>
      <p:graphicFrame>
        <p:nvGraphicFramePr>
          <p:cNvPr id="292" name="Google Shape;292;p21"/>
          <p:cNvGraphicFramePr/>
          <p:nvPr/>
        </p:nvGraphicFramePr>
        <p:xfrm>
          <a:off x="251520" y="1556792"/>
          <a:ext cx="3000000" cy="3000000"/>
        </p:xfrm>
        <a:graphic>
          <a:graphicData uri="http://schemas.openxmlformats.org/drawingml/2006/table">
            <a:tbl>
              <a:tblPr bandRow="1" firstCol="1" firstRow="1">
                <a:noFill/>
                <a:tableStyleId>{0ABCF650-910E-4D4B-B13D-0FAE7FEB4C3B}</a:tableStyleId>
              </a:tblPr>
              <a:tblGrid>
                <a:gridCol w="4284475"/>
                <a:gridCol w="1428150"/>
                <a:gridCol w="1428150"/>
                <a:gridCol w="1428150"/>
              </a:tblGrid>
              <a:tr h="581350">
                <a:tc>
                  <a:txBody>
                    <a:bodyPr/>
                    <a:lstStyle/>
                    <a:p>
                      <a:pPr indent="0" lvl="0" marL="0" marR="0" rtl="0" algn="ctr">
                        <a:lnSpc>
                          <a:spcPct val="115000"/>
                        </a:lnSpc>
                        <a:spcBef>
                          <a:spcPts val="0"/>
                        </a:spcBef>
                        <a:spcAft>
                          <a:spcPts val="0"/>
                        </a:spcAft>
                        <a:buClr>
                          <a:srgbClr val="000000"/>
                        </a:buClr>
                        <a:buSzPts val="1600"/>
                        <a:buFont typeface="Arial"/>
                        <a:buNone/>
                      </a:pPr>
                      <a:r>
                        <a:rPr b="1" lang="tr-TR" sz="1600" u="none" cap="none" strike="noStrike">
                          <a:solidFill>
                            <a:srgbClr val="FF0000"/>
                          </a:solidFill>
                        </a:rPr>
                        <a:t> DEĞER</a:t>
                      </a:r>
                      <a:endParaRPr b="1" sz="1600" u="none" cap="none" strike="noStrike">
                        <a:solidFill>
                          <a:srgbClr val="FF0000"/>
                        </a:solidFill>
                        <a:latin typeface="Calibri"/>
                        <a:ea typeface="Calibri"/>
                        <a:cs typeface="Calibri"/>
                        <a:sym typeface="Calibri"/>
                      </a:endParaRPr>
                    </a:p>
                  </a:txBody>
                  <a:tcPr marT="0" marB="0" marR="60375" marL="60375" anchor="ctr">
                    <a:lnR cap="flat" cmpd="sng" w="12700">
                      <a:solidFill>
                        <a:schemeClr val="dk1"/>
                      </a:solidFill>
                      <a:prstDash val="solid"/>
                      <a:round/>
                      <a:headEnd len="sm" w="sm" type="none"/>
                      <a:tailEnd len="sm" w="sm" type="none"/>
                    </a:lnR>
                  </a:tcPr>
                </a:tc>
                <a:tc>
                  <a:txBody>
                    <a:bodyPr/>
                    <a:lstStyle/>
                    <a:p>
                      <a:pPr indent="0" lvl="0" marL="0" marR="0" rtl="0" algn="ctr">
                        <a:lnSpc>
                          <a:spcPct val="115000"/>
                        </a:lnSpc>
                        <a:spcBef>
                          <a:spcPts val="0"/>
                        </a:spcBef>
                        <a:spcAft>
                          <a:spcPts val="0"/>
                        </a:spcAft>
                        <a:buClr>
                          <a:srgbClr val="000000"/>
                        </a:buClr>
                        <a:buSzPts val="1600"/>
                        <a:buFont typeface="Arial"/>
                        <a:buNone/>
                      </a:pPr>
                      <a:r>
                        <a:rPr b="1" lang="tr-TR" sz="1600" u="none" cap="none" strike="noStrike">
                          <a:solidFill>
                            <a:srgbClr val="FF0000"/>
                          </a:solidFill>
                        </a:rPr>
                        <a:t>2021-2022</a:t>
                      </a:r>
                      <a:endParaRPr b="1" sz="1600" u="none" cap="none" strike="noStrike">
                        <a:solidFill>
                          <a:srgbClr val="FF0000"/>
                        </a:solidFill>
                        <a:latin typeface="Calibri"/>
                        <a:ea typeface="Calibri"/>
                        <a:cs typeface="Calibri"/>
                        <a:sym typeface="Calibri"/>
                      </a:endParaRPr>
                    </a:p>
                  </a:txBody>
                  <a:tcPr marT="0" marB="0" marR="60375" marL="603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b="1" lang="tr-TR" sz="1600" u="none" cap="none" strike="noStrike">
                          <a:solidFill>
                            <a:srgbClr val="FF0000"/>
                          </a:solidFill>
                        </a:rPr>
                        <a:t>2022-2023</a:t>
                      </a:r>
                      <a:endParaRPr b="1" sz="1600" u="none" cap="none" strike="noStrike">
                        <a:solidFill>
                          <a:srgbClr val="FF0000"/>
                        </a:solidFill>
                        <a:latin typeface="Calibri"/>
                        <a:ea typeface="Calibri"/>
                        <a:cs typeface="Calibri"/>
                        <a:sym typeface="Calibri"/>
                      </a:endParaRPr>
                    </a:p>
                  </a:txBody>
                  <a:tcPr marT="0" marB="0" marR="60375" marL="603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b="1" lang="tr-TR" sz="1600" u="none" cap="none" strike="noStrike">
                          <a:solidFill>
                            <a:srgbClr val="FF0000"/>
                          </a:solidFill>
                        </a:rPr>
                        <a:t>2023-2024</a:t>
                      </a:r>
                      <a:endParaRPr b="1" sz="1600" u="none" cap="none" strike="noStrike">
                        <a:solidFill>
                          <a:srgbClr val="FF0000"/>
                        </a:solidFill>
                        <a:latin typeface="Calibri"/>
                        <a:ea typeface="Calibri"/>
                        <a:cs typeface="Calibri"/>
                        <a:sym typeface="Calibri"/>
                      </a:endParaRPr>
                    </a:p>
                  </a:txBody>
                  <a:tcPr marT="0" marB="0" marR="60375" marL="60375" anchor="ctr">
                    <a:lnL cap="flat" cmpd="sng" w="12700">
                      <a:solidFill>
                        <a:schemeClr val="dk1"/>
                      </a:solidFill>
                      <a:prstDash val="solid"/>
                      <a:round/>
                      <a:headEnd len="sm" w="sm" type="none"/>
                      <a:tailEnd len="sm" w="sm" type="none"/>
                    </a:lnL>
                  </a:tcPr>
                </a:tc>
              </a:tr>
              <a:tr h="358950">
                <a:tc>
                  <a:txBody>
                    <a:bodyPr/>
                    <a:lstStyle/>
                    <a:p>
                      <a:pPr indent="0" lvl="0" marL="0" marR="0" rtl="0" algn="l">
                        <a:lnSpc>
                          <a:spcPct val="115000"/>
                        </a:lnSpc>
                        <a:spcBef>
                          <a:spcPts val="0"/>
                        </a:spcBef>
                        <a:spcAft>
                          <a:spcPts val="0"/>
                        </a:spcAft>
                        <a:buClr>
                          <a:srgbClr val="000000"/>
                        </a:buClr>
                        <a:buSzPts val="1600"/>
                        <a:buFont typeface="Arial"/>
                        <a:buNone/>
                      </a:pPr>
                      <a:r>
                        <a:rPr lang="tr-TR" sz="1600" u="none" cap="none" strike="noStrike"/>
                        <a:t>İlköğretimde taşınan öğrenci sayısı</a:t>
                      </a:r>
                      <a:endParaRPr sz="1600" u="none" cap="none" strike="noStrike">
                        <a:latin typeface="Calibri"/>
                        <a:ea typeface="Calibri"/>
                        <a:cs typeface="Calibri"/>
                        <a:sym typeface="Calibri"/>
                      </a:endParaRPr>
                    </a:p>
                  </a:txBody>
                  <a:tcPr marT="0" marB="0" marR="60375" marL="60375" anchor="ctr">
                    <a:lnR cap="flat" cmpd="sng" w="12700">
                      <a:solidFill>
                        <a:schemeClr val="dk1"/>
                      </a:solidFill>
                      <a:prstDash val="solid"/>
                      <a:round/>
                      <a:headEnd len="sm" w="sm" type="none"/>
                      <a:tailEnd len="sm" w="sm" type="none"/>
                    </a:lnR>
                  </a:tcPr>
                </a:tc>
                <a:tc>
                  <a:txBody>
                    <a:bodyPr/>
                    <a:lstStyle/>
                    <a:p>
                      <a:pPr indent="0" lvl="0" marL="0" marR="0" rtl="0" algn="ctr">
                        <a:lnSpc>
                          <a:spcPct val="115000"/>
                        </a:lnSpc>
                        <a:spcBef>
                          <a:spcPts val="0"/>
                        </a:spcBef>
                        <a:spcAft>
                          <a:spcPts val="0"/>
                        </a:spcAft>
                        <a:buClr>
                          <a:srgbClr val="000000"/>
                        </a:buClr>
                        <a:buSzPts val="1600"/>
                        <a:buFont typeface="Arial"/>
                        <a:buNone/>
                      </a:pPr>
                      <a:r>
                        <a:rPr lang="tr-TR" sz="1600" u="none" cap="none" strike="noStrike">
                          <a:latin typeface="Calibri"/>
                          <a:ea typeface="Calibri"/>
                          <a:cs typeface="Calibri"/>
                          <a:sym typeface="Calibri"/>
                        </a:rPr>
                        <a:t>930</a:t>
                      </a:r>
                      <a:endParaRPr sz="1600" u="none" cap="none" strike="noStrike">
                        <a:latin typeface="Calibri"/>
                        <a:ea typeface="Calibri"/>
                        <a:cs typeface="Calibri"/>
                        <a:sym typeface="Calibri"/>
                      </a:endParaRPr>
                    </a:p>
                  </a:txBody>
                  <a:tcPr marT="0" marB="0" marR="60375" marL="603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lang="tr-TR" sz="1600" u="none" cap="none" strike="noStrike">
                          <a:latin typeface="Calibri"/>
                          <a:ea typeface="Calibri"/>
                          <a:cs typeface="Calibri"/>
                          <a:sym typeface="Calibri"/>
                        </a:rPr>
                        <a:t>888</a:t>
                      </a:r>
                      <a:endParaRPr sz="1600" u="none" cap="none" strike="noStrike">
                        <a:latin typeface="Calibri"/>
                        <a:ea typeface="Calibri"/>
                        <a:cs typeface="Calibri"/>
                        <a:sym typeface="Calibri"/>
                      </a:endParaRPr>
                    </a:p>
                  </a:txBody>
                  <a:tcPr marT="0" marB="0" marR="60375" marL="603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lang="tr-TR" sz="1600" u="none" cap="none" strike="noStrike">
                          <a:latin typeface="Calibri"/>
                          <a:ea typeface="Calibri"/>
                          <a:cs typeface="Calibri"/>
                          <a:sym typeface="Calibri"/>
                        </a:rPr>
                        <a:t>861</a:t>
                      </a:r>
                      <a:endParaRPr sz="1600" u="none" cap="none" strike="noStrike">
                        <a:latin typeface="Calibri"/>
                        <a:ea typeface="Calibri"/>
                        <a:cs typeface="Calibri"/>
                        <a:sym typeface="Calibri"/>
                      </a:endParaRPr>
                    </a:p>
                  </a:txBody>
                  <a:tcPr marT="0" marB="0" marR="60375" marL="60375" anchor="ctr">
                    <a:lnL cap="flat" cmpd="sng" w="12700">
                      <a:solidFill>
                        <a:schemeClr val="dk1"/>
                      </a:solidFill>
                      <a:prstDash val="solid"/>
                      <a:round/>
                      <a:headEnd len="sm" w="sm" type="none"/>
                      <a:tailEnd len="sm" w="sm" type="none"/>
                    </a:lnL>
                  </a:tcPr>
                </a:tc>
              </a:tr>
              <a:tr h="365450">
                <a:tc>
                  <a:txBody>
                    <a:bodyPr/>
                    <a:lstStyle/>
                    <a:p>
                      <a:pPr indent="0" lvl="0" marL="0" marR="0" rtl="0" algn="l">
                        <a:lnSpc>
                          <a:spcPct val="115000"/>
                        </a:lnSpc>
                        <a:spcBef>
                          <a:spcPts val="0"/>
                        </a:spcBef>
                        <a:spcAft>
                          <a:spcPts val="0"/>
                        </a:spcAft>
                        <a:buClr>
                          <a:srgbClr val="000000"/>
                        </a:buClr>
                        <a:buSzPts val="1600"/>
                        <a:buFont typeface="Arial"/>
                        <a:buNone/>
                      </a:pPr>
                      <a:r>
                        <a:rPr lang="tr-TR" sz="1600" u="none" cap="none" strike="noStrike"/>
                        <a:t>İlköğretimde taşınan okul sayısı</a:t>
                      </a:r>
                      <a:endParaRPr sz="1600" u="none" cap="none" strike="noStrike">
                        <a:latin typeface="Calibri"/>
                        <a:ea typeface="Calibri"/>
                        <a:cs typeface="Calibri"/>
                        <a:sym typeface="Calibri"/>
                      </a:endParaRPr>
                    </a:p>
                  </a:txBody>
                  <a:tcPr marT="0" marB="0" marR="60375" marL="60375" anchor="ctr">
                    <a:lnR cap="flat" cmpd="sng" w="12700">
                      <a:solidFill>
                        <a:schemeClr val="dk1"/>
                      </a:solidFill>
                      <a:prstDash val="solid"/>
                      <a:round/>
                      <a:headEnd len="sm" w="sm" type="none"/>
                      <a:tailEnd len="sm" w="sm" type="none"/>
                    </a:lnR>
                  </a:tcPr>
                </a:tc>
                <a:tc>
                  <a:txBody>
                    <a:bodyPr/>
                    <a:lstStyle/>
                    <a:p>
                      <a:pPr indent="0" lvl="0" marL="0" marR="0" rtl="0" algn="ctr">
                        <a:lnSpc>
                          <a:spcPct val="115000"/>
                        </a:lnSpc>
                        <a:spcBef>
                          <a:spcPts val="0"/>
                        </a:spcBef>
                        <a:spcAft>
                          <a:spcPts val="0"/>
                        </a:spcAft>
                        <a:buClr>
                          <a:srgbClr val="000000"/>
                        </a:buClr>
                        <a:buSzPts val="1600"/>
                        <a:buFont typeface="Arial"/>
                        <a:buNone/>
                      </a:pPr>
                      <a:r>
                        <a:rPr lang="tr-TR" sz="1600" u="none" cap="none" strike="noStrike">
                          <a:latin typeface="Calibri"/>
                          <a:ea typeface="Calibri"/>
                          <a:cs typeface="Calibri"/>
                          <a:sym typeface="Calibri"/>
                        </a:rPr>
                        <a:t>70</a:t>
                      </a:r>
                      <a:endParaRPr sz="1600" u="none" cap="none" strike="noStrike">
                        <a:latin typeface="Calibri"/>
                        <a:ea typeface="Calibri"/>
                        <a:cs typeface="Calibri"/>
                        <a:sym typeface="Calibri"/>
                      </a:endParaRPr>
                    </a:p>
                  </a:txBody>
                  <a:tcPr marT="0" marB="0" marR="60375" marL="603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lang="tr-TR" sz="1600" u="none" cap="none" strike="noStrike">
                          <a:latin typeface="Calibri"/>
                          <a:ea typeface="Calibri"/>
                          <a:cs typeface="Calibri"/>
                          <a:sym typeface="Calibri"/>
                        </a:rPr>
                        <a:t>11</a:t>
                      </a:r>
                      <a:endParaRPr sz="1600" u="none" cap="none" strike="noStrike">
                        <a:latin typeface="Calibri"/>
                        <a:ea typeface="Calibri"/>
                        <a:cs typeface="Calibri"/>
                        <a:sym typeface="Calibri"/>
                      </a:endParaRPr>
                    </a:p>
                  </a:txBody>
                  <a:tcPr marT="0" marB="0" marR="60375" marL="603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lang="tr-TR" sz="1600" u="none" cap="none" strike="noStrike">
                          <a:latin typeface="Calibri"/>
                          <a:ea typeface="Calibri"/>
                          <a:cs typeface="Calibri"/>
                          <a:sym typeface="Calibri"/>
                        </a:rPr>
                        <a:t>11</a:t>
                      </a:r>
                      <a:endParaRPr sz="1600" u="none" cap="none" strike="noStrike">
                        <a:latin typeface="Calibri"/>
                        <a:ea typeface="Calibri"/>
                        <a:cs typeface="Calibri"/>
                        <a:sym typeface="Calibri"/>
                      </a:endParaRPr>
                    </a:p>
                  </a:txBody>
                  <a:tcPr marT="0" marB="0" marR="60375" marL="60375" anchor="ctr">
                    <a:lnL cap="flat" cmpd="sng" w="12700">
                      <a:solidFill>
                        <a:schemeClr val="dk1"/>
                      </a:solidFill>
                      <a:prstDash val="solid"/>
                      <a:round/>
                      <a:headEnd len="sm" w="sm" type="none"/>
                      <a:tailEnd len="sm" w="sm" type="none"/>
                    </a:lnL>
                  </a:tcPr>
                </a:tc>
              </a:tr>
              <a:tr h="365450">
                <a:tc>
                  <a:txBody>
                    <a:bodyPr/>
                    <a:lstStyle/>
                    <a:p>
                      <a:pPr indent="0" lvl="0" marL="0" marR="0" rtl="0" algn="l">
                        <a:lnSpc>
                          <a:spcPct val="115000"/>
                        </a:lnSpc>
                        <a:spcBef>
                          <a:spcPts val="0"/>
                        </a:spcBef>
                        <a:spcAft>
                          <a:spcPts val="0"/>
                        </a:spcAft>
                        <a:buClr>
                          <a:srgbClr val="000000"/>
                        </a:buClr>
                        <a:buSzPts val="1600"/>
                        <a:buFont typeface="Arial"/>
                        <a:buNone/>
                      </a:pPr>
                      <a:r>
                        <a:rPr lang="tr-TR" sz="1600" u="none" cap="none" strike="noStrike"/>
                        <a:t>İlköğretimde taşıma merkezi sayısı</a:t>
                      </a:r>
                      <a:endParaRPr sz="1600" u="none" cap="none" strike="noStrike">
                        <a:latin typeface="Calibri"/>
                        <a:ea typeface="Calibri"/>
                        <a:cs typeface="Calibri"/>
                        <a:sym typeface="Calibri"/>
                      </a:endParaRPr>
                    </a:p>
                  </a:txBody>
                  <a:tcPr marT="0" marB="0" marR="60375" marL="60375" anchor="ctr">
                    <a:lnR cap="flat" cmpd="sng" w="12700">
                      <a:solidFill>
                        <a:schemeClr val="dk1"/>
                      </a:solidFill>
                      <a:prstDash val="solid"/>
                      <a:round/>
                      <a:headEnd len="sm" w="sm" type="none"/>
                      <a:tailEnd len="sm" w="sm" type="none"/>
                    </a:lnR>
                  </a:tcPr>
                </a:tc>
                <a:tc>
                  <a:txBody>
                    <a:bodyPr/>
                    <a:lstStyle/>
                    <a:p>
                      <a:pPr indent="0" lvl="0" marL="0" marR="0" rtl="0" algn="ctr">
                        <a:lnSpc>
                          <a:spcPct val="115000"/>
                        </a:lnSpc>
                        <a:spcBef>
                          <a:spcPts val="0"/>
                        </a:spcBef>
                        <a:spcAft>
                          <a:spcPts val="0"/>
                        </a:spcAft>
                        <a:buClr>
                          <a:srgbClr val="000000"/>
                        </a:buClr>
                        <a:buSzPts val="1600"/>
                        <a:buFont typeface="Arial"/>
                        <a:buNone/>
                      </a:pPr>
                      <a:r>
                        <a:rPr lang="tr-TR" sz="1600" u="none" cap="none" strike="noStrike">
                          <a:latin typeface="Calibri"/>
                          <a:ea typeface="Calibri"/>
                          <a:cs typeface="Calibri"/>
                          <a:sym typeface="Calibri"/>
                        </a:rPr>
                        <a:t>11</a:t>
                      </a:r>
                      <a:endParaRPr sz="1600" u="none" cap="none" strike="noStrike">
                        <a:latin typeface="Calibri"/>
                        <a:ea typeface="Calibri"/>
                        <a:cs typeface="Calibri"/>
                        <a:sym typeface="Calibri"/>
                      </a:endParaRPr>
                    </a:p>
                  </a:txBody>
                  <a:tcPr marT="0" marB="0" marR="60375" marL="603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lang="tr-TR" sz="1600" u="none" cap="none" strike="noStrike">
                          <a:latin typeface="Calibri"/>
                          <a:ea typeface="Calibri"/>
                          <a:cs typeface="Calibri"/>
                          <a:sym typeface="Calibri"/>
                        </a:rPr>
                        <a:t>11</a:t>
                      </a:r>
                      <a:endParaRPr sz="1600" u="none" cap="none" strike="noStrike">
                        <a:latin typeface="Calibri"/>
                        <a:ea typeface="Calibri"/>
                        <a:cs typeface="Calibri"/>
                        <a:sym typeface="Calibri"/>
                      </a:endParaRPr>
                    </a:p>
                  </a:txBody>
                  <a:tcPr marT="0" marB="0" marR="60375" marL="603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lang="tr-TR" sz="1600" u="none" cap="none" strike="noStrike">
                          <a:latin typeface="Calibri"/>
                          <a:ea typeface="Calibri"/>
                          <a:cs typeface="Calibri"/>
                          <a:sym typeface="Calibri"/>
                        </a:rPr>
                        <a:t>11</a:t>
                      </a:r>
                      <a:endParaRPr sz="1600" u="none" cap="none" strike="noStrike">
                        <a:latin typeface="Calibri"/>
                        <a:ea typeface="Calibri"/>
                        <a:cs typeface="Calibri"/>
                        <a:sym typeface="Calibri"/>
                      </a:endParaRPr>
                    </a:p>
                  </a:txBody>
                  <a:tcPr marT="0" marB="0" marR="60375" marL="60375" anchor="ctr">
                    <a:lnL cap="flat" cmpd="sng" w="12700">
                      <a:solidFill>
                        <a:schemeClr val="dk1"/>
                      </a:solidFill>
                      <a:prstDash val="solid"/>
                      <a:round/>
                      <a:headEnd len="sm" w="sm" type="none"/>
                      <a:tailEnd len="sm" w="sm" type="none"/>
                    </a:lnL>
                  </a:tcPr>
                </a:tc>
              </a:tr>
              <a:tr h="643300">
                <a:tc>
                  <a:txBody>
                    <a:bodyPr/>
                    <a:lstStyle/>
                    <a:p>
                      <a:pPr indent="0" lvl="0" marL="0" marR="0" rtl="0" algn="l">
                        <a:lnSpc>
                          <a:spcPct val="115000"/>
                        </a:lnSpc>
                        <a:spcBef>
                          <a:spcPts val="0"/>
                        </a:spcBef>
                        <a:spcAft>
                          <a:spcPts val="0"/>
                        </a:spcAft>
                        <a:buClr>
                          <a:srgbClr val="000000"/>
                        </a:buClr>
                        <a:buSzPts val="1600"/>
                        <a:buFont typeface="Arial"/>
                        <a:buNone/>
                      </a:pPr>
                      <a:r>
                        <a:rPr lang="tr-TR" sz="1600" u="none" cap="none" strike="noStrike"/>
                        <a:t>İlköğretimde taşınan öğrencilerden yemek yiyen öğrenci sayısı</a:t>
                      </a:r>
                      <a:endParaRPr sz="1600" u="none" cap="none" strike="noStrike">
                        <a:latin typeface="Calibri"/>
                        <a:ea typeface="Calibri"/>
                        <a:cs typeface="Calibri"/>
                        <a:sym typeface="Calibri"/>
                      </a:endParaRPr>
                    </a:p>
                  </a:txBody>
                  <a:tcPr marT="0" marB="0" marR="60375" marL="60375" anchor="ctr">
                    <a:lnR cap="flat" cmpd="sng" w="12700">
                      <a:solidFill>
                        <a:schemeClr val="dk1"/>
                      </a:solidFill>
                      <a:prstDash val="solid"/>
                      <a:round/>
                      <a:headEnd len="sm" w="sm" type="none"/>
                      <a:tailEnd len="sm" w="sm" type="none"/>
                    </a:lnR>
                  </a:tcPr>
                </a:tc>
                <a:tc>
                  <a:txBody>
                    <a:bodyPr/>
                    <a:lstStyle/>
                    <a:p>
                      <a:pPr indent="0" lvl="0" marL="0" marR="0" rtl="0" algn="ctr">
                        <a:lnSpc>
                          <a:spcPct val="115000"/>
                        </a:lnSpc>
                        <a:spcBef>
                          <a:spcPts val="0"/>
                        </a:spcBef>
                        <a:spcAft>
                          <a:spcPts val="0"/>
                        </a:spcAft>
                        <a:buClr>
                          <a:srgbClr val="000000"/>
                        </a:buClr>
                        <a:buSzPts val="1600"/>
                        <a:buFont typeface="Arial"/>
                        <a:buNone/>
                      </a:pPr>
                      <a:r>
                        <a:rPr lang="tr-TR" sz="1600" u="none" cap="none" strike="noStrike">
                          <a:latin typeface="Calibri"/>
                          <a:ea typeface="Calibri"/>
                          <a:cs typeface="Calibri"/>
                          <a:sym typeface="Calibri"/>
                        </a:rPr>
                        <a:t>1006</a:t>
                      </a:r>
                      <a:endParaRPr sz="1600" u="none" cap="none" strike="noStrike">
                        <a:latin typeface="Calibri"/>
                        <a:ea typeface="Calibri"/>
                        <a:cs typeface="Calibri"/>
                        <a:sym typeface="Calibri"/>
                      </a:endParaRPr>
                    </a:p>
                  </a:txBody>
                  <a:tcPr marT="0" marB="0" marR="60375" marL="603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lang="tr-TR" sz="1600" u="none" cap="none" strike="noStrike">
                          <a:latin typeface="Calibri"/>
                          <a:ea typeface="Calibri"/>
                          <a:cs typeface="Calibri"/>
                          <a:sym typeface="Calibri"/>
                        </a:rPr>
                        <a:t>1014</a:t>
                      </a:r>
                      <a:endParaRPr sz="1600" u="none" cap="none" strike="noStrike">
                        <a:latin typeface="Calibri"/>
                        <a:ea typeface="Calibri"/>
                        <a:cs typeface="Calibri"/>
                        <a:sym typeface="Calibri"/>
                      </a:endParaRPr>
                    </a:p>
                  </a:txBody>
                  <a:tcPr marT="0" marB="0" marR="60375" marL="603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lang="tr-TR" sz="1600" u="none" cap="none" strike="noStrike">
                          <a:latin typeface="Calibri"/>
                          <a:ea typeface="Calibri"/>
                          <a:cs typeface="Calibri"/>
                          <a:sym typeface="Calibri"/>
                        </a:rPr>
                        <a:t>1053</a:t>
                      </a:r>
                      <a:endParaRPr sz="1600" u="none" cap="none" strike="noStrike">
                        <a:latin typeface="Calibri"/>
                        <a:ea typeface="Calibri"/>
                        <a:cs typeface="Calibri"/>
                        <a:sym typeface="Calibri"/>
                      </a:endParaRPr>
                    </a:p>
                  </a:txBody>
                  <a:tcPr marT="0" marB="0" marR="60375" marL="60375" anchor="ctr">
                    <a:lnL cap="flat" cmpd="sng" w="12700">
                      <a:solidFill>
                        <a:schemeClr val="dk1"/>
                      </a:solidFill>
                      <a:prstDash val="solid"/>
                      <a:round/>
                      <a:headEnd len="sm" w="sm" type="none"/>
                      <a:tailEnd len="sm" w="sm" type="none"/>
                    </a:lnL>
                  </a:tcPr>
                </a:tc>
              </a:tr>
              <a:tr h="358950">
                <a:tc>
                  <a:txBody>
                    <a:bodyPr/>
                    <a:lstStyle/>
                    <a:p>
                      <a:pPr indent="0" lvl="0" marL="0" marR="0" rtl="0" algn="l">
                        <a:lnSpc>
                          <a:spcPct val="115000"/>
                        </a:lnSpc>
                        <a:spcBef>
                          <a:spcPts val="0"/>
                        </a:spcBef>
                        <a:spcAft>
                          <a:spcPts val="0"/>
                        </a:spcAft>
                        <a:buClr>
                          <a:srgbClr val="000000"/>
                        </a:buClr>
                        <a:buSzPts val="1600"/>
                        <a:buFont typeface="Arial"/>
                        <a:buNone/>
                      </a:pPr>
                      <a:r>
                        <a:rPr lang="tr-TR" sz="1600" u="none" cap="none" strike="noStrike"/>
                        <a:t>Taşınan İmam Hatip Ortaokulu öğrenci sayısı</a:t>
                      </a:r>
                      <a:endParaRPr sz="1600" u="none" cap="none" strike="noStrike">
                        <a:latin typeface="Calibri"/>
                        <a:ea typeface="Calibri"/>
                        <a:cs typeface="Calibri"/>
                        <a:sym typeface="Calibri"/>
                      </a:endParaRPr>
                    </a:p>
                  </a:txBody>
                  <a:tcPr marT="0" marB="0" marR="60375" marL="60375" anchor="ctr">
                    <a:lnR cap="flat" cmpd="sng" w="12700">
                      <a:solidFill>
                        <a:schemeClr val="dk1"/>
                      </a:solidFill>
                      <a:prstDash val="solid"/>
                      <a:round/>
                      <a:headEnd len="sm" w="sm" type="none"/>
                      <a:tailEnd len="sm" w="sm" type="none"/>
                    </a:lnR>
                  </a:tcPr>
                </a:tc>
                <a:tc>
                  <a:txBody>
                    <a:bodyPr/>
                    <a:lstStyle/>
                    <a:p>
                      <a:pPr indent="0" lvl="0" marL="0" marR="0" rtl="0" algn="ctr">
                        <a:lnSpc>
                          <a:spcPct val="115000"/>
                        </a:lnSpc>
                        <a:spcBef>
                          <a:spcPts val="0"/>
                        </a:spcBef>
                        <a:spcAft>
                          <a:spcPts val="0"/>
                        </a:spcAft>
                        <a:buClr>
                          <a:srgbClr val="000000"/>
                        </a:buClr>
                        <a:buSzPts val="1600"/>
                        <a:buFont typeface="Arial"/>
                        <a:buNone/>
                      </a:pPr>
                      <a:r>
                        <a:rPr lang="tr-TR" sz="1600" u="none" cap="none" strike="noStrike">
                          <a:latin typeface="Calibri"/>
                          <a:ea typeface="Calibri"/>
                          <a:cs typeface="Calibri"/>
                          <a:sym typeface="Calibri"/>
                        </a:rPr>
                        <a:t>6</a:t>
                      </a:r>
                      <a:endParaRPr sz="1600" u="none" cap="none" strike="noStrike">
                        <a:latin typeface="Calibri"/>
                        <a:ea typeface="Calibri"/>
                        <a:cs typeface="Calibri"/>
                        <a:sym typeface="Calibri"/>
                      </a:endParaRPr>
                    </a:p>
                  </a:txBody>
                  <a:tcPr marT="0" marB="0" marR="60375" marL="603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lang="tr-TR" sz="1600" u="none" cap="none" strike="noStrike">
                          <a:latin typeface="Calibri"/>
                          <a:ea typeface="Calibri"/>
                          <a:cs typeface="Calibri"/>
                          <a:sym typeface="Calibri"/>
                        </a:rPr>
                        <a:t>1</a:t>
                      </a:r>
                      <a:endParaRPr sz="1600" u="none" cap="none" strike="noStrike">
                        <a:latin typeface="Calibri"/>
                        <a:ea typeface="Calibri"/>
                        <a:cs typeface="Calibri"/>
                        <a:sym typeface="Calibri"/>
                      </a:endParaRPr>
                    </a:p>
                  </a:txBody>
                  <a:tcPr marT="0" marB="0" marR="60375" marL="603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lang="tr-TR" sz="1600" u="none" cap="none" strike="noStrike">
                          <a:latin typeface="Calibri"/>
                          <a:ea typeface="Calibri"/>
                          <a:cs typeface="Calibri"/>
                          <a:sym typeface="Calibri"/>
                        </a:rPr>
                        <a:t>0</a:t>
                      </a:r>
                      <a:endParaRPr sz="1600" u="none" cap="none" strike="noStrike">
                        <a:latin typeface="Calibri"/>
                        <a:ea typeface="Calibri"/>
                        <a:cs typeface="Calibri"/>
                        <a:sym typeface="Calibri"/>
                      </a:endParaRPr>
                    </a:p>
                  </a:txBody>
                  <a:tcPr marT="0" marB="0" marR="60375" marL="60375" anchor="ctr">
                    <a:lnL cap="flat" cmpd="sng" w="12700">
                      <a:solidFill>
                        <a:schemeClr val="dk1"/>
                      </a:solidFill>
                      <a:prstDash val="solid"/>
                      <a:round/>
                      <a:headEnd len="sm" w="sm" type="none"/>
                      <a:tailEnd len="sm" w="sm" type="none"/>
                    </a:lnL>
                  </a:tcPr>
                </a:tc>
              </a:tr>
              <a:tr h="358950">
                <a:tc>
                  <a:txBody>
                    <a:bodyPr/>
                    <a:lstStyle/>
                    <a:p>
                      <a:pPr indent="0" lvl="0" marL="0" marR="0" rtl="0" algn="l">
                        <a:lnSpc>
                          <a:spcPct val="115000"/>
                        </a:lnSpc>
                        <a:spcBef>
                          <a:spcPts val="0"/>
                        </a:spcBef>
                        <a:spcAft>
                          <a:spcPts val="0"/>
                        </a:spcAft>
                        <a:buClr>
                          <a:srgbClr val="000000"/>
                        </a:buClr>
                        <a:buSzPts val="1600"/>
                        <a:buFont typeface="Arial"/>
                        <a:buNone/>
                      </a:pPr>
                      <a:r>
                        <a:rPr lang="tr-TR" sz="1600" u="none" cap="none" strike="noStrike"/>
                        <a:t>Ortaöğretimde taşınan öğrenci sayısı</a:t>
                      </a:r>
                      <a:endParaRPr sz="1600" u="none" cap="none" strike="noStrike">
                        <a:latin typeface="Calibri"/>
                        <a:ea typeface="Calibri"/>
                        <a:cs typeface="Calibri"/>
                        <a:sym typeface="Calibri"/>
                      </a:endParaRPr>
                    </a:p>
                  </a:txBody>
                  <a:tcPr marT="0" marB="0" marR="60375" marL="60375" anchor="ctr">
                    <a:lnR cap="flat" cmpd="sng" w="12700">
                      <a:solidFill>
                        <a:schemeClr val="dk1"/>
                      </a:solidFill>
                      <a:prstDash val="solid"/>
                      <a:round/>
                      <a:headEnd len="sm" w="sm" type="none"/>
                      <a:tailEnd len="sm" w="sm" type="none"/>
                    </a:lnR>
                  </a:tcPr>
                </a:tc>
                <a:tc>
                  <a:txBody>
                    <a:bodyPr/>
                    <a:lstStyle/>
                    <a:p>
                      <a:pPr indent="0" lvl="0" marL="0" marR="0" rtl="0" algn="ctr">
                        <a:lnSpc>
                          <a:spcPct val="115000"/>
                        </a:lnSpc>
                        <a:spcBef>
                          <a:spcPts val="0"/>
                        </a:spcBef>
                        <a:spcAft>
                          <a:spcPts val="0"/>
                        </a:spcAft>
                        <a:buClr>
                          <a:srgbClr val="000000"/>
                        </a:buClr>
                        <a:buSzPts val="1600"/>
                        <a:buFont typeface="Arial"/>
                        <a:buNone/>
                      </a:pPr>
                      <a:r>
                        <a:rPr lang="tr-TR" sz="1600" u="none" cap="none" strike="noStrike">
                          <a:latin typeface="Calibri"/>
                          <a:ea typeface="Calibri"/>
                          <a:cs typeface="Calibri"/>
                          <a:sym typeface="Calibri"/>
                        </a:rPr>
                        <a:t>89</a:t>
                      </a:r>
                      <a:endParaRPr sz="1600" u="none" cap="none" strike="noStrike">
                        <a:latin typeface="Calibri"/>
                        <a:ea typeface="Calibri"/>
                        <a:cs typeface="Calibri"/>
                        <a:sym typeface="Calibri"/>
                      </a:endParaRPr>
                    </a:p>
                  </a:txBody>
                  <a:tcPr marT="0" marB="0" marR="60375" marL="603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lang="tr-TR" sz="1600" u="none" cap="none" strike="noStrike">
                          <a:latin typeface="Calibri"/>
                          <a:ea typeface="Calibri"/>
                          <a:cs typeface="Calibri"/>
                          <a:sym typeface="Calibri"/>
                        </a:rPr>
                        <a:t>83</a:t>
                      </a:r>
                      <a:endParaRPr sz="1600" u="none" cap="none" strike="noStrike">
                        <a:latin typeface="Calibri"/>
                        <a:ea typeface="Calibri"/>
                        <a:cs typeface="Calibri"/>
                        <a:sym typeface="Calibri"/>
                      </a:endParaRPr>
                    </a:p>
                  </a:txBody>
                  <a:tcPr marT="0" marB="0" marR="60375" marL="603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lang="tr-TR" sz="1600" u="none" cap="none" strike="noStrike">
                          <a:latin typeface="Calibri"/>
                          <a:ea typeface="Calibri"/>
                          <a:cs typeface="Calibri"/>
                          <a:sym typeface="Calibri"/>
                        </a:rPr>
                        <a:t>75</a:t>
                      </a:r>
                      <a:endParaRPr sz="1600" u="none" cap="none" strike="noStrike">
                        <a:latin typeface="Calibri"/>
                        <a:ea typeface="Calibri"/>
                        <a:cs typeface="Calibri"/>
                        <a:sym typeface="Calibri"/>
                      </a:endParaRPr>
                    </a:p>
                  </a:txBody>
                  <a:tcPr marT="0" marB="0" marR="60375" marL="60375" anchor="ctr">
                    <a:lnL cap="flat" cmpd="sng" w="12700">
                      <a:solidFill>
                        <a:schemeClr val="dk1"/>
                      </a:solidFill>
                      <a:prstDash val="solid"/>
                      <a:round/>
                      <a:headEnd len="sm" w="sm" type="none"/>
                      <a:tailEnd len="sm" w="sm" type="none"/>
                    </a:lnL>
                  </a:tcPr>
                </a:tc>
              </a:tr>
              <a:tr h="358950">
                <a:tc>
                  <a:txBody>
                    <a:bodyPr/>
                    <a:lstStyle/>
                    <a:p>
                      <a:pPr indent="0" lvl="0" marL="0" marR="0" rtl="0" algn="l">
                        <a:lnSpc>
                          <a:spcPct val="115000"/>
                        </a:lnSpc>
                        <a:spcBef>
                          <a:spcPts val="0"/>
                        </a:spcBef>
                        <a:spcAft>
                          <a:spcPts val="0"/>
                        </a:spcAft>
                        <a:buClr>
                          <a:srgbClr val="000000"/>
                        </a:buClr>
                        <a:buSzPts val="1600"/>
                        <a:buFont typeface="Arial"/>
                        <a:buNone/>
                      </a:pPr>
                      <a:r>
                        <a:rPr lang="tr-TR" sz="1600" u="none" cap="none" strike="noStrike"/>
                        <a:t>Ortaöğretimde taşıma merkezi sayısı</a:t>
                      </a:r>
                      <a:endParaRPr sz="1600" u="none" cap="none" strike="noStrike">
                        <a:latin typeface="Calibri"/>
                        <a:ea typeface="Calibri"/>
                        <a:cs typeface="Calibri"/>
                        <a:sym typeface="Calibri"/>
                      </a:endParaRPr>
                    </a:p>
                  </a:txBody>
                  <a:tcPr marT="0" marB="0" marR="60375" marL="60375" anchor="ctr">
                    <a:lnR cap="flat" cmpd="sng" w="12700">
                      <a:solidFill>
                        <a:schemeClr val="dk1"/>
                      </a:solidFill>
                      <a:prstDash val="solid"/>
                      <a:round/>
                      <a:headEnd len="sm" w="sm" type="none"/>
                      <a:tailEnd len="sm" w="sm" type="none"/>
                    </a:lnR>
                  </a:tcPr>
                </a:tc>
                <a:tc>
                  <a:txBody>
                    <a:bodyPr/>
                    <a:lstStyle/>
                    <a:p>
                      <a:pPr indent="0" lvl="0" marL="0" marR="0" rtl="0" algn="ctr">
                        <a:lnSpc>
                          <a:spcPct val="115000"/>
                        </a:lnSpc>
                        <a:spcBef>
                          <a:spcPts val="0"/>
                        </a:spcBef>
                        <a:spcAft>
                          <a:spcPts val="0"/>
                        </a:spcAft>
                        <a:buClr>
                          <a:srgbClr val="000000"/>
                        </a:buClr>
                        <a:buSzPts val="1600"/>
                        <a:buFont typeface="Arial"/>
                        <a:buNone/>
                      </a:pPr>
                      <a:r>
                        <a:rPr lang="tr-TR" sz="1600" u="none" cap="none" strike="noStrike">
                          <a:latin typeface="Calibri"/>
                          <a:ea typeface="Calibri"/>
                          <a:cs typeface="Calibri"/>
                          <a:sym typeface="Calibri"/>
                        </a:rPr>
                        <a:t>3</a:t>
                      </a:r>
                      <a:endParaRPr sz="1600" u="none" cap="none" strike="noStrike">
                        <a:latin typeface="Calibri"/>
                        <a:ea typeface="Calibri"/>
                        <a:cs typeface="Calibri"/>
                        <a:sym typeface="Calibri"/>
                      </a:endParaRPr>
                    </a:p>
                  </a:txBody>
                  <a:tcPr marT="0" marB="0" marR="60375" marL="603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lang="tr-TR" sz="1600" u="none" cap="none" strike="noStrike">
                          <a:latin typeface="Calibri"/>
                          <a:ea typeface="Calibri"/>
                          <a:cs typeface="Calibri"/>
                          <a:sym typeface="Calibri"/>
                        </a:rPr>
                        <a:t>4</a:t>
                      </a:r>
                      <a:endParaRPr sz="1600" u="none" cap="none" strike="noStrike">
                        <a:latin typeface="Calibri"/>
                        <a:ea typeface="Calibri"/>
                        <a:cs typeface="Calibri"/>
                        <a:sym typeface="Calibri"/>
                      </a:endParaRPr>
                    </a:p>
                  </a:txBody>
                  <a:tcPr marT="0" marB="0" marR="60375" marL="603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lang="tr-TR" sz="1600" u="none" cap="none" strike="noStrike">
                          <a:latin typeface="Calibri"/>
                          <a:ea typeface="Calibri"/>
                          <a:cs typeface="Calibri"/>
                          <a:sym typeface="Calibri"/>
                        </a:rPr>
                        <a:t>4</a:t>
                      </a:r>
                      <a:endParaRPr sz="1600" u="none" cap="none" strike="noStrike">
                        <a:latin typeface="Calibri"/>
                        <a:ea typeface="Calibri"/>
                        <a:cs typeface="Calibri"/>
                        <a:sym typeface="Calibri"/>
                      </a:endParaRPr>
                    </a:p>
                  </a:txBody>
                  <a:tcPr marT="0" marB="0" marR="60375" marL="60375" anchor="ctr">
                    <a:lnL cap="flat" cmpd="sng" w="12700">
                      <a:solidFill>
                        <a:schemeClr val="dk1"/>
                      </a:solidFill>
                      <a:prstDash val="solid"/>
                      <a:round/>
                      <a:headEnd len="sm" w="sm" type="none"/>
                      <a:tailEnd len="sm" w="sm" type="none"/>
                    </a:lnL>
                  </a:tcPr>
                </a:tc>
              </a:tr>
              <a:tr h="643300">
                <a:tc>
                  <a:txBody>
                    <a:bodyPr/>
                    <a:lstStyle/>
                    <a:p>
                      <a:pPr indent="0" lvl="0" marL="0" marR="0" rtl="0" algn="l">
                        <a:lnSpc>
                          <a:spcPct val="115000"/>
                        </a:lnSpc>
                        <a:spcBef>
                          <a:spcPts val="0"/>
                        </a:spcBef>
                        <a:spcAft>
                          <a:spcPts val="0"/>
                        </a:spcAft>
                        <a:buClr>
                          <a:srgbClr val="000000"/>
                        </a:buClr>
                        <a:buSzPts val="1600"/>
                        <a:buFont typeface="Arial"/>
                        <a:buNone/>
                      </a:pPr>
                      <a:r>
                        <a:rPr lang="tr-TR" sz="1600" u="none" cap="none" strike="noStrike"/>
                        <a:t>Ortaöğretimde taşınan öğrencilerden yemek yiyen öğrenci sayısı</a:t>
                      </a:r>
                      <a:endParaRPr sz="1600" u="none" cap="none" strike="noStrike">
                        <a:latin typeface="Calibri"/>
                        <a:ea typeface="Calibri"/>
                        <a:cs typeface="Calibri"/>
                        <a:sym typeface="Calibri"/>
                      </a:endParaRPr>
                    </a:p>
                  </a:txBody>
                  <a:tcPr marT="0" marB="0" marR="60375" marL="60375" anchor="ctr">
                    <a:lnR cap="flat" cmpd="sng" w="12700">
                      <a:solidFill>
                        <a:schemeClr val="dk1"/>
                      </a:solidFill>
                      <a:prstDash val="solid"/>
                      <a:round/>
                      <a:headEnd len="sm" w="sm" type="none"/>
                      <a:tailEnd len="sm" w="sm" type="none"/>
                    </a:lnR>
                  </a:tcPr>
                </a:tc>
                <a:tc>
                  <a:txBody>
                    <a:bodyPr/>
                    <a:lstStyle/>
                    <a:p>
                      <a:pPr indent="0" lvl="0" marL="0" marR="0" rtl="0" algn="ctr">
                        <a:lnSpc>
                          <a:spcPct val="115000"/>
                        </a:lnSpc>
                        <a:spcBef>
                          <a:spcPts val="0"/>
                        </a:spcBef>
                        <a:spcAft>
                          <a:spcPts val="0"/>
                        </a:spcAft>
                        <a:buClr>
                          <a:srgbClr val="000000"/>
                        </a:buClr>
                        <a:buSzPts val="1600"/>
                        <a:buFont typeface="Arial"/>
                        <a:buNone/>
                      </a:pPr>
                      <a:r>
                        <a:rPr lang="tr-TR" sz="1600" u="none" cap="none" strike="noStrike">
                          <a:latin typeface="Calibri"/>
                          <a:ea typeface="Calibri"/>
                          <a:cs typeface="Calibri"/>
                          <a:sym typeface="Calibri"/>
                        </a:rPr>
                        <a:t>89</a:t>
                      </a:r>
                      <a:endParaRPr sz="1600" u="none" cap="none" strike="noStrike">
                        <a:latin typeface="Calibri"/>
                        <a:ea typeface="Calibri"/>
                        <a:cs typeface="Calibri"/>
                        <a:sym typeface="Calibri"/>
                      </a:endParaRPr>
                    </a:p>
                  </a:txBody>
                  <a:tcPr marT="0" marB="0" marR="60375" marL="603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lang="tr-TR" sz="1600" u="none" cap="none" strike="noStrike">
                          <a:latin typeface="Calibri"/>
                          <a:ea typeface="Calibri"/>
                          <a:cs typeface="Calibri"/>
                          <a:sym typeface="Calibri"/>
                        </a:rPr>
                        <a:t>84</a:t>
                      </a:r>
                      <a:endParaRPr sz="1600" u="none" cap="none" strike="noStrike">
                        <a:latin typeface="Calibri"/>
                        <a:ea typeface="Calibri"/>
                        <a:cs typeface="Calibri"/>
                        <a:sym typeface="Calibri"/>
                      </a:endParaRPr>
                    </a:p>
                  </a:txBody>
                  <a:tcPr marT="0" marB="0" marR="60375" marL="603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lang="tr-TR" sz="1600" u="none" cap="none" strike="noStrike">
                          <a:latin typeface="Calibri"/>
                          <a:ea typeface="Calibri"/>
                          <a:cs typeface="Calibri"/>
                          <a:sym typeface="Calibri"/>
                        </a:rPr>
                        <a:t>75</a:t>
                      </a:r>
                      <a:endParaRPr sz="1600" u="none" cap="none" strike="noStrike">
                        <a:latin typeface="Calibri"/>
                        <a:ea typeface="Calibri"/>
                        <a:cs typeface="Calibri"/>
                        <a:sym typeface="Calibri"/>
                      </a:endParaRPr>
                    </a:p>
                  </a:txBody>
                  <a:tcPr marT="0" marB="0" marR="60375" marL="60375" anchor="ctr">
                    <a:lnL cap="flat" cmpd="sng" w="12700">
                      <a:solidFill>
                        <a:schemeClr val="dk1"/>
                      </a:solidFill>
                      <a:prstDash val="solid"/>
                      <a:round/>
                      <a:headEnd len="sm" w="sm" type="none"/>
                      <a:tailEnd len="sm" w="sm" type="none"/>
                    </a:lnL>
                  </a:tcPr>
                </a:tc>
              </a:tr>
              <a:tr h="358950">
                <a:tc>
                  <a:txBody>
                    <a:bodyPr/>
                    <a:lstStyle/>
                    <a:p>
                      <a:pPr indent="0" lvl="0" marL="0" marR="0" rtl="0" algn="l">
                        <a:lnSpc>
                          <a:spcPct val="115000"/>
                        </a:lnSpc>
                        <a:spcBef>
                          <a:spcPts val="0"/>
                        </a:spcBef>
                        <a:spcAft>
                          <a:spcPts val="0"/>
                        </a:spcAft>
                        <a:buClr>
                          <a:srgbClr val="000000"/>
                        </a:buClr>
                        <a:buSzPts val="1600"/>
                        <a:buFont typeface="Arial"/>
                        <a:buNone/>
                      </a:pPr>
                      <a:r>
                        <a:rPr lang="tr-TR" sz="1600" u="none" cap="none" strike="noStrike"/>
                        <a:t>Taşımalı özel eğitim öğrenci sayısı</a:t>
                      </a:r>
                      <a:endParaRPr sz="1600" u="none" cap="none" strike="noStrike">
                        <a:latin typeface="Calibri"/>
                        <a:ea typeface="Calibri"/>
                        <a:cs typeface="Calibri"/>
                        <a:sym typeface="Calibri"/>
                      </a:endParaRPr>
                    </a:p>
                  </a:txBody>
                  <a:tcPr marT="0" marB="0" marR="60375" marL="60375" anchor="ctr">
                    <a:lnR cap="flat" cmpd="sng" w="12700">
                      <a:solidFill>
                        <a:schemeClr val="dk1"/>
                      </a:solidFill>
                      <a:prstDash val="solid"/>
                      <a:round/>
                      <a:headEnd len="sm" w="sm" type="none"/>
                      <a:tailEnd len="sm" w="sm" type="none"/>
                    </a:lnR>
                  </a:tcPr>
                </a:tc>
                <a:tc>
                  <a:txBody>
                    <a:bodyPr/>
                    <a:lstStyle/>
                    <a:p>
                      <a:pPr indent="0" lvl="0" marL="0" marR="0" rtl="0" algn="ctr">
                        <a:lnSpc>
                          <a:spcPct val="115000"/>
                        </a:lnSpc>
                        <a:spcBef>
                          <a:spcPts val="0"/>
                        </a:spcBef>
                        <a:spcAft>
                          <a:spcPts val="0"/>
                        </a:spcAft>
                        <a:buClr>
                          <a:srgbClr val="000000"/>
                        </a:buClr>
                        <a:buSzPts val="1600"/>
                        <a:buFont typeface="Arial"/>
                        <a:buNone/>
                      </a:pPr>
                      <a:r>
                        <a:rPr lang="tr-TR" sz="1600" u="none" cap="none" strike="noStrike">
                          <a:latin typeface="Calibri"/>
                          <a:ea typeface="Calibri"/>
                          <a:cs typeface="Calibri"/>
                          <a:sym typeface="Calibri"/>
                        </a:rPr>
                        <a:t>27</a:t>
                      </a:r>
                      <a:endParaRPr sz="1600" u="none" cap="none" strike="noStrike">
                        <a:latin typeface="Calibri"/>
                        <a:ea typeface="Calibri"/>
                        <a:cs typeface="Calibri"/>
                        <a:sym typeface="Calibri"/>
                      </a:endParaRPr>
                    </a:p>
                  </a:txBody>
                  <a:tcPr marT="0" marB="0" marR="60375" marL="603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lang="tr-TR" sz="1600" u="none" cap="none" strike="noStrike">
                          <a:latin typeface="Calibri"/>
                          <a:ea typeface="Calibri"/>
                          <a:cs typeface="Calibri"/>
                          <a:sym typeface="Calibri"/>
                        </a:rPr>
                        <a:t>42</a:t>
                      </a:r>
                      <a:endParaRPr sz="1600" u="none" cap="none" strike="noStrike">
                        <a:latin typeface="Calibri"/>
                        <a:ea typeface="Calibri"/>
                        <a:cs typeface="Calibri"/>
                        <a:sym typeface="Calibri"/>
                      </a:endParaRPr>
                    </a:p>
                  </a:txBody>
                  <a:tcPr marT="0" marB="0" marR="60375" marL="603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lang="tr-TR" sz="1600" u="none" cap="none" strike="noStrike">
                          <a:latin typeface="Calibri"/>
                          <a:ea typeface="Calibri"/>
                          <a:cs typeface="Calibri"/>
                          <a:sym typeface="Calibri"/>
                        </a:rPr>
                        <a:t>51</a:t>
                      </a:r>
                      <a:endParaRPr sz="1600" u="none" cap="none" strike="noStrike">
                        <a:latin typeface="Calibri"/>
                        <a:ea typeface="Calibri"/>
                        <a:cs typeface="Calibri"/>
                        <a:sym typeface="Calibri"/>
                      </a:endParaRPr>
                    </a:p>
                  </a:txBody>
                  <a:tcPr marT="0" marB="0" marR="60375" marL="60375" anchor="ctr">
                    <a:lnL cap="flat" cmpd="sng" w="12700">
                      <a:solidFill>
                        <a:schemeClr val="dk1"/>
                      </a:solidFill>
                      <a:prstDash val="solid"/>
                      <a:round/>
                      <a:headEnd len="sm" w="sm" type="none"/>
                      <a:tailEnd len="sm" w="sm" type="none"/>
                    </a:lnL>
                  </a:tcPr>
                </a:tc>
              </a:tr>
              <a:tr h="358950">
                <a:tc>
                  <a:txBody>
                    <a:bodyPr/>
                    <a:lstStyle/>
                    <a:p>
                      <a:pPr indent="0" lvl="0" marL="0" marR="0" rtl="0" algn="l">
                        <a:lnSpc>
                          <a:spcPct val="115000"/>
                        </a:lnSpc>
                        <a:spcBef>
                          <a:spcPts val="0"/>
                        </a:spcBef>
                        <a:spcAft>
                          <a:spcPts val="0"/>
                        </a:spcAft>
                        <a:buClr>
                          <a:srgbClr val="000000"/>
                        </a:buClr>
                        <a:buSzPts val="1600"/>
                        <a:buFont typeface="Arial"/>
                        <a:buNone/>
                      </a:pPr>
                      <a:r>
                        <a:rPr lang="tr-TR" sz="1600" u="none" cap="none" strike="noStrike"/>
                        <a:t>Özel eğitim taşıma merkezi sayısı</a:t>
                      </a:r>
                      <a:endParaRPr sz="1600" u="none" cap="none" strike="noStrike">
                        <a:latin typeface="Calibri"/>
                        <a:ea typeface="Calibri"/>
                        <a:cs typeface="Calibri"/>
                        <a:sym typeface="Calibri"/>
                      </a:endParaRPr>
                    </a:p>
                  </a:txBody>
                  <a:tcPr marT="0" marB="0" marR="60375" marL="60375" anchor="ctr">
                    <a:lnR cap="flat" cmpd="sng" w="12700">
                      <a:solidFill>
                        <a:schemeClr val="dk1"/>
                      </a:solidFill>
                      <a:prstDash val="solid"/>
                      <a:round/>
                      <a:headEnd len="sm" w="sm" type="none"/>
                      <a:tailEnd len="sm" w="sm" type="none"/>
                    </a:lnR>
                  </a:tcPr>
                </a:tc>
                <a:tc>
                  <a:txBody>
                    <a:bodyPr/>
                    <a:lstStyle/>
                    <a:p>
                      <a:pPr indent="0" lvl="0" marL="0" marR="0" rtl="0" algn="ctr">
                        <a:lnSpc>
                          <a:spcPct val="115000"/>
                        </a:lnSpc>
                        <a:spcBef>
                          <a:spcPts val="0"/>
                        </a:spcBef>
                        <a:spcAft>
                          <a:spcPts val="0"/>
                        </a:spcAft>
                        <a:buClr>
                          <a:srgbClr val="000000"/>
                        </a:buClr>
                        <a:buSzPts val="1600"/>
                        <a:buFont typeface="Arial"/>
                        <a:buNone/>
                      </a:pPr>
                      <a:r>
                        <a:rPr lang="tr-TR" sz="1600" u="none" cap="none" strike="noStrike">
                          <a:latin typeface="Calibri"/>
                          <a:ea typeface="Calibri"/>
                          <a:cs typeface="Calibri"/>
                          <a:sym typeface="Calibri"/>
                        </a:rPr>
                        <a:t>4</a:t>
                      </a:r>
                      <a:endParaRPr sz="1600" u="none" cap="none" strike="noStrike">
                        <a:latin typeface="Calibri"/>
                        <a:ea typeface="Calibri"/>
                        <a:cs typeface="Calibri"/>
                        <a:sym typeface="Calibri"/>
                      </a:endParaRPr>
                    </a:p>
                  </a:txBody>
                  <a:tcPr marT="0" marB="0" marR="60375" marL="603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lang="tr-TR" sz="1600" u="none" cap="none" strike="noStrike">
                          <a:latin typeface="Calibri"/>
                          <a:ea typeface="Calibri"/>
                          <a:cs typeface="Calibri"/>
                          <a:sym typeface="Calibri"/>
                        </a:rPr>
                        <a:t>7</a:t>
                      </a:r>
                      <a:endParaRPr sz="1600" u="none" cap="none" strike="noStrike">
                        <a:latin typeface="Calibri"/>
                        <a:ea typeface="Calibri"/>
                        <a:cs typeface="Calibri"/>
                        <a:sym typeface="Calibri"/>
                      </a:endParaRPr>
                    </a:p>
                  </a:txBody>
                  <a:tcPr marT="0" marB="0" marR="60375" marL="603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lang="tr-TR" sz="1600" u="none" cap="none" strike="noStrike">
                          <a:latin typeface="Calibri"/>
                          <a:ea typeface="Calibri"/>
                          <a:cs typeface="Calibri"/>
                          <a:sym typeface="Calibri"/>
                        </a:rPr>
                        <a:t>7</a:t>
                      </a:r>
                      <a:endParaRPr sz="1600" u="none" cap="none" strike="noStrike">
                        <a:latin typeface="Calibri"/>
                        <a:ea typeface="Calibri"/>
                        <a:cs typeface="Calibri"/>
                        <a:sym typeface="Calibri"/>
                      </a:endParaRPr>
                    </a:p>
                  </a:txBody>
                  <a:tcPr marT="0" marB="0" marR="60375" marL="60375" anchor="ctr">
                    <a:lnL cap="flat" cmpd="sng" w="12700">
                      <a:solidFill>
                        <a:schemeClr val="dk1"/>
                      </a:solidFill>
                      <a:prstDash val="solid"/>
                      <a:round/>
                      <a:headEnd len="sm" w="sm" type="none"/>
                      <a:tailEnd len="sm" w="sm" type="none"/>
                    </a:ln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2"/>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rmAutofit/>
          </a:bodyPr>
          <a:lstStyle/>
          <a:p>
            <a:pPr indent="0" lvl="0" marL="0" rtl="0" algn="ctr">
              <a:lnSpc>
                <a:spcPct val="115000"/>
              </a:lnSpc>
              <a:spcBef>
                <a:spcPts val="0"/>
              </a:spcBef>
              <a:spcAft>
                <a:spcPts val="0"/>
              </a:spcAft>
              <a:buClr>
                <a:srgbClr val="FFC000"/>
              </a:buClr>
              <a:buSzPts val="2800"/>
              <a:buFont typeface="Georgia"/>
              <a:buNone/>
            </a:pPr>
            <a:r>
              <a:rPr b="1" lang="tr-TR" sz="2800">
                <a:solidFill>
                  <a:srgbClr val="FFC000"/>
                </a:solidFill>
              </a:rPr>
              <a:t>Destekleme ve Yetiştirme Kursları</a:t>
            </a:r>
            <a:endParaRPr b="1" sz="2800">
              <a:solidFill>
                <a:srgbClr val="FFC000"/>
              </a:solidFill>
              <a:latin typeface="Calibri"/>
              <a:ea typeface="Calibri"/>
              <a:cs typeface="Calibri"/>
              <a:sym typeface="Calibri"/>
            </a:endParaRPr>
          </a:p>
        </p:txBody>
      </p:sp>
      <p:graphicFrame>
        <p:nvGraphicFramePr>
          <p:cNvPr id="298" name="Google Shape;298;p22"/>
          <p:cNvGraphicFramePr/>
          <p:nvPr/>
        </p:nvGraphicFramePr>
        <p:xfrm>
          <a:off x="467544" y="1524001"/>
          <a:ext cx="3000000" cy="3000000"/>
        </p:xfrm>
        <a:graphic>
          <a:graphicData uri="http://schemas.openxmlformats.org/drawingml/2006/table">
            <a:tbl>
              <a:tblPr>
                <a:noFill/>
                <a:tableStyleId>{34F609FB-0BF9-4DDC-A6FD-5907EC700893}</a:tableStyleId>
              </a:tblPr>
              <a:tblGrid>
                <a:gridCol w="1782575"/>
                <a:gridCol w="1516025"/>
                <a:gridCol w="1488250"/>
                <a:gridCol w="1915850"/>
                <a:gridCol w="1665950"/>
              </a:tblGrid>
              <a:tr h="755550">
                <a:tc gridSpan="5">
                  <a:txBody>
                    <a:bodyPr/>
                    <a:lstStyle/>
                    <a:p>
                      <a:pPr indent="0" lvl="0" marL="0" marR="0" rtl="0" algn="ctr">
                        <a:lnSpc>
                          <a:spcPct val="100000"/>
                        </a:lnSpc>
                        <a:spcBef>
                          <a:spcPts val="0"/>
                        </a:spcBef>
                        <a:spcAft>
                          <a:spcPts val="0"/>
                        </a:spcAft>
                        <a:buClr>
                          <a:srgbClr val="000000"/>
                        </a:buClr>
                        <a:buSzPts val="2300"/>
                        <a:buFont typeface="Arial"/>
                        <a:buNone/>
                      </a:pPr>
                      <a:r>
                        <a:rPr b="1" i="0" lang="tr-TR" sz="2300" u="none" cap="none" strike="noStrike">
                          <a:solidFill>
                            <a:srgbClr val="FF0000"/>
                          </a:solidFill>
                          <a:latin typeface="Calibri"/>
                          <a:ea typeface="Calibri"/>
                          <a:cs typeface="Calibri"/>
                          <a:sym typeface="Calibri"/>
                        </a:rPr>
                        <a:t>202</a:t>
                      </a:r>
                      <a:r>
                        <a:rPr b="1" lang="tr-TR" sz="2300" u="none" cap="none" strike="noStrike">
                          <a:solidFill>
                            <a:srgbClr val="FF0000"/>
                          </a:solidFill>
                          <a:latin typeface="Calibri"/>
                          <a:ea typeface="Calibri"/>
                          <a:cs typeface="Calibri"/>
                          <a:sym typeface="Calibri"/>
                        </a:rPr>
                        <a:t>3</a:t>
                      </a:r>
                      <a:r>
                        <a:rPr b="1" i="0" lang="tr-TR" sz="2300" u="none" cap="none" strike="noStrike">
                          <a:solidFill>
                            <a:srgbClr val="FF0000"/>
                          </a:solidFill>
                          <a:latin typeface="Calibri"/>
                          <a:ea typeface="Calibri"/>
                          <a:cs typeface="Calibri"/>
                          <a:sym typeface="Calibri"/>
                        </a:rPr>
                        <a:t>-202</a:t>
                      </a:r>
                      <a:r>
                        <a:rPr b="1" lang="tr-TR" sz="2300" u="none" cap="none" strike="noStrike">
                          <a:solidFill>
                            <a:srgbClr val="FF0000"/>
                          </a:solidFill>
                          <a:latin typeface="Calibri"/>
                          <a:ea typeface="Calibri"/>
                          <a:cs typeface="Calibri"/>
                          <a:sym typeface="Calibri"/>
                        </a:rPr>
                        <a:t>4</a:t>
                      </a:r>
                      <a:r>
                        <a:rPr b="1" i="0" lang="tr-TR" sz="2300" u="none" cap="none" strike="noStrike">
                          <a:solidFill>
                            <a:srgbClr val="FF0000"/>
                          </a:solidFill>
                          <a:latin typeface="Calibri"/>
                          <a:ea typeface="Calibri"/>
                          <a:cs typeface="Calibri"/>
                          <a:sym typeface="Calibri"/>
                        </a:rPr>
                        <a:t> EĞİTİM ÖĞRETİM YILI TEMEL EĞİTİM OKULLARI</a:t>
                      </a:r>
                      <a:endParaRPr sz="1400" u="none" cap="none" strike="noStrike"/>
                    </a:p>
                  </a:txBody>
                  <a:tcPr marT="9050" marB="0" marR="9050" marL="90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hMerge="1"/>
                <a:tc hMerge="1"/>
              </a:tr>
              <a:tr h="1088350">
                <a:tc>
                  <a:txBody>
                    <a:bodyPr/>
                    <a:lstStyle/>
                    <a:p>
                      <a:pPr indent="0" lvl="0" marL="0" marR="0" rtl="0" algn="ctr">
                        <a:lnSpc>
                          <a:spcPct val="100000"/>
                        </a:lnSpc>
                        <a:spcBef>
                          <a:spcPts val="0"/>
                        </a:spcBef>
                        <a:spcAft>
                          <a:spcPts val="0"/>
                        </a:spcAft>
                        <a:buClr>
                          <a:srgbClr val="000000"/>
                        </a:buClr>
                        <a:buSzPts val="1500"/>
                        <a:buFont typeface="Arial"/>
                        <a:buNone/>
                      </a:pPr>
                      <a:r>
                        <a:rPr b="1" i="0" lang="tr-TR" sz="1500" u="none" cap="none" strike="noStrike">
                          <a:solidFill>
                            <a:srgbClr val="000000"/>
                          </a:solidFill>
                          <a:latin typeface="Georgia"/>
                          <a:ea typeface="Georgia"/>
                          <a:cs typeface="Georgia"/>
                          <a:sym typeface="Georgia"/>
                        </a:rPr>
                        <a:t>SINIF</a:t>
                      </a:r>
                      <a:endParaRPr sz="1400" u="none" cap="none" strike="noStrike"/>
                    </a:p>
                  </a:txBody>
                  <a:tcPr marT="9050" marB="0" marR="9050" marL="90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i="0" lang="tr-TR" sz="1100" u="none" cap="none" strike="noStrike">
                          <a:solidFill>
                            <a:srgbClr val="000000"/>
                          </a:solidFill>
                          <a:latin typeface="Georgia"/>
                          <a:ea typeface="Georgia"/>
                          <a:cs typeface="Georgia"/>
                          <a:sym typeface="Georgia"/>
                        </a:rPr>
                        <a:t>İLÇE ÖĞRENCİ SAYISI</a:t>
                      </a:r>
                      <a:endParaRPr sz="1400" u="none" cap="none" strike="noStrike"/>
                    </a:p>
                  </a:txBody>
                  <a:tcPr marT="9050" marB="0" marR="9050" marL="90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i="0" lang="tr-TR" sz="1100" u="none" cap="none" strike="noStrike">
                          <a:solidFill>
                            <a:srgbClr val="000000"/>
                          </a:solidFill>
                          <a:latin typeface="Georgia"/>
                          <a:ea typeface="Georgia"/>
                          <a:cs typeface="Georgia"/>
                          <a:sym typeface="Georgia"/>
                        </a:rPr>
                        <a:t>İLÇE KURS MERKEZİ SAYISI</a:t>
                      </a:r>
                      <a:endParaRPr sz="1400" u="none" cap="none" strike="noStrike"/>
                    </a:p>
                  </a:txBody>
                  <a:tcPr marT="9050" marB="0" marR="9050" marL="90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i="0" lang="tr-TR" sz="1100" u="none" cap="none" strike="noStrike">
                          <a:solidFill>
                            <a:srgbClr val="000000"/>
                          </a:solidFill>
                          <a:latin typeface="Georgia"/>
                          <a:ea typeface="Georgia"/>
                          <a:cs typeface="Georgia"/>
                          <a:sym typeface="Georgia"/>
                        </a:rPr>
                        <a:t>KATILAN ÖĞRENCİ SAYISI</a:t>
                      </a:r>
                      <a:endParaRPr sz="1400" u="none" cap="none" strike="noStrike"/>
                    </a:p>
                  </a:txBody>
                  <a:tcPr marT="9050" marB="0" marR="9050" marL="90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i="0" lang="tr-TR" sz="1100" u="none" cap="none" strike="noStrike">
                          <a:solidFill>
                            <a:srgbClr val="000000"/>
                          </a:solidFill>
                          <a:latin typeface="Georgia"/>
                          <a:ea typeface="Georgia"/>
                          <a:cs typeface="Georgia"/>
                          <a:sym typeface="Georgia"/>
                        </a:rPr>
                        <a:t>YÜZDE ORANI</a:t>
                      </a:r>
                      <a:endParaRPr sz="1400" u="none" cap="none" strike="noStrike"/>
                    </a:p>
                  </a:txBody>
                  <a:tcPr marT="9050" marB="0" marR="9050" marL="90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66675">
                <a:tc>
                  <a:txBody>
                    <a:bodyPr/>
                    <a:lstStyle/>
                    <a:p>
                      <a:pPr indent="0" lvl="0" marL="0" marR="0" rtl="0" algn="l">
                        <a:lnSpc>
                          <a:spcPct val="100000"/>
                        </a:lnSpc>
                        <a:spcBef>
                          <a:spcPts val="0"/>
                        </a:spcBef>
                        <a:spcAft>
                          <a:spcPts val="0"/>
                        </a:spcAft>
                        <a:buClr>
                          <a:srgbClr val="000000"/>
                        </a:buClr>
                        <a:buSzPts val="1700"/>
                        <a:buFont typeface="Arial"/>
                        <a:buNone/>
                      </a:pPr>
                      <a:r>
                        <a:rPr b="0" i="0" lang="tr-TR" sz="1700" u="none" cap="none" strike="noStrike">
                          <a:solidFill>
                            <a:srgbClr val="000000"/>
                          </a:solidFill>
                          <a:latin typeface="Calibri"/>
                          <a:ea typeface="Calibri"/>
                          <a:cs typeface="Calibri"/>
                          <a:sym typeface="Calibri"/>
                        </a:rPr>
                        <a:t>5. SINIF</a:t>
                      </a:r>
                      <a:endParaRPr sz="1400" u="none" cap="none" strike="noStrike"/>
                    </a:p>
                  </a:txBody>
                  <a:tcPr marT="9050" marB="0" marR="9050" marL="90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700"/>
                        <a:buFont typeface="Arial"/>
                        <a:buNone/>
                      </a:pPr>
                      <a:r>
                        <a:rPr lang="tr-TR" sz="1700" u="none" cap="none" strike="noStrike">
                          <a:latin typeface="Calibri"/>
                          <a:ea typeface="Calibri"/>
                          <a:cs typeface="Calibri"/>
                          <a:sym typeface="Calibri"/>
                        </a:rPr>
                        <a:t>-</a:t>
                      </a:r>
                      <a:endParaRPr b="0" i="0" sz="1700" u="none" cap="none" strike="noStrike">
                        <a:solidFill>
                          <a:srgbClr val="000000"/>
                        </a:solidFill>
                        <a:latin typeface="Calibri"/>
                        <a:ea typeface="Calibri"/>
                        <a:cs typeface="Calibri"/>
                        <a:sym typeface="Calibri"/>
                      </a:endParaRPr>
                    </a:p>
                  </a:txBody>
                  <a:tcPr marT="9050" marB="0" marR="9050" marL="90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700"/>
                        <a:buFont typeface="Arial"/>
                        <a:buNone/>
                      </a:pPr>
                      <a:r>
                        <a:rPr b="0" i="0" lang="tr-TR" sz="1700" u="none" cap="none" strike="noStrike">
                          <a:solidFill>
                            <a:srgbClr val="000000"/>
                          </a:solidFill>
                          <a:latin typeface="Calibri"/>
                          <a:ea typeface="Calibri"/>
                          <a:cs typeface="Calibri"/>
                          <a:sym typeface="Calibri"/>
                        </a:rPr>
                        <a:t>0</a:t>
                      </a:r>
                      <a:endParaRPr sz="1400" u="none" cap="none" strike="noStrike"/>
                    </a:p>
                  </a:txBody>
                  <a:tcPr marT="9050" marB="0" marR="9050" marL="90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700"/>
                        <a:buFont typeface="Arial"/>
                        <a:buNone/>
                      </a:pPr>
                      <a:r>
                        <a:rPr i="0" lang="tr-TR" sz="1700" u="none" cap="none" strike="noStrike">
                          <a:solidFill>
                            <a:srgbClr val="000000"/>
                          </a:solidFill>
                          <a:latin typeface="Calibri"/>
                          <a:ea typeface="Calibri"/>
                          <a:cs typeface="Calibri"/>
                          <a:sym typeface="Calibri"/>
                        </a:rPr>
                        <a:t>0</a:t>
                      </a:r>
                      <a:endParaRPr sz="1400" u="none" cap="none" strike="noStrike"/>
                    </a:p>
                  </a:txBody>
                  <a:tcPr marT="9050" marB="0" marR="9050" marL="90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700"/>
                        <a:buFont typeface="Arial"/>
                        <a:buNone/>
                      </a:pPr>
                      <a:r>
                        <a:rPr lang="tr-TR" sz="1700" u="none" cap="none" strike="noStrike">
                          <a:latin typeface="Calibri"/>
                          <a:ea typeface="Calibri"/>
                          <a:cs typeface="Calibri"/>
                          <a:sym typeface="Calibri"/>
                        </a:rPr>
                        <a:t>0</a:t>
                      </a:r>
                      <a:endParaRPr sz="1400" u="none" cap="none" strike="noStrike"/>
                    </a:p>
                  </a:txBody>
                  <a:tcPr marT="9050" marB="0" marR="9050" marL="90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66675">
                <a:tc>
                  <a:txBody>
                    <a:bodyPr/>
                    <a:lstStyle/>
                    <a:p>
                      <a:pPr indent="0" lvl="0" marL="0" marR="0" rtl="0" algn="l">
                        <a:lnSpc>
                          <a:spcPct val="100000"/>
                        </a:lnSpc>
                        <a:spcBef>
                          <a:spcPts val="0"/>
                        </a:spcBef>
                        <a:spcAft>
                          <a:spcPts val="0"/>
                        </a:spcAft>
                        <a:buClr>
                          <a:srgbClr val="000000"/>
                        </a:buClr>
                        <a:buSzPts val="1700"/>
                        <a:buFont typeface="Arial"/>
                        <a:buNone/>
                      </a:pPr>
                      <a:r>
                        <a:rPr b="0" i="0" lang="tr-TR" sz="1700" u="none" cap="none" strike="noStrike">
                          <a:solidFill>
                            <a:srgbClr val="000000"/>
                          </a:solidFill>
                          <a:latin typeface="Calibri"/>
                          <a:ea typeface="Calibri"/>
                          <a:cs typeface="Calibri"/>
                          <a:sym typeface="Calibri"/>
                        </a:rPr>
                        <a:t>6. SINIF</a:t>
                      </a:r>
                      <a:endParaRPr sz="1400" u="none" cap="none" strike="noStrike"/>
                    </a:p>
                  </a:txBody>
                  <a:tcPr marT="9050" marB="0" marR="9050" marL="90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a:t>
                      </a:r>
                      <a:endParaRPr sz="1400" u="none" cap="none" strike="noStrike"/>
                    </a:p>
                  </a:txBody>
                  <a:tcPr marT="9050" marB="0" marR="9050" marL="90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0</a:t>
                      </a:r>
                      <a:endParaRPr sz="1400" u="none" cap="none" strike="noStrike"/>
                    </a:p>
                  </a:txBody>
                  <a:tcPr marT="9050" marB="0" marR="9050" marL="90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0</a:t>
                      </a:r>
                      <a:endParaRPr sz="1400" u="none" cap="none" strike="noStrike"/>
                    </a:p>
                  </a:txBody>
                  <a:tcPr marT="9050" marB="0" marR="9050" marL="90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0</a:t>
                      </a:r>
                      <a:endParaRPr sz="1400" u="none" cap="none" strike="noStrike"/>
                    </a:p>
                  </a:txBody>
                  <a:tcPr marT="9050" marB="0" marR="9050" marL="90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66675">
                <a:tc>
                  <a:txBody>
                    <a:bodyPr/>
                    <a:lstStyle/>
                    <a:p>
                      <a:pPr indent="0" lvl="0" marL="0" marR="0" rtl="0" algn="l">
                        <a:lnSpc>
                          <a:spcPct val="100000"/>
                        </a:lnSpc>
                        <a:spcBef>
                          <a:spcPts val="0"/>
                        </a:spcBef>
                        <a:spcAft>
                          <a:spcPts val="0"/>
                        </a:spcAft>
                        <a:buClr>
                          <a:srgbClr val="000000"/>
                        </a:buClr>
                        <a:buSzPts val="1700"/>
                        <a:buFont typeface="Arial"/>
                        <a:buNone/>
                      </a:pPr>
                      <a:r>
                        <a:rPr b="0" i="0" lang="tr-TR" sz="1700" u="none" cap="none" strike="noStrike">
                          <a:solidFill>
                            <a:srgbClr val="000000"/>
                          </a:solidFill>
                          <a:latin typeface="Calibri"/>
                          <a:ea typeface="Calibri"/>
                          <a:cs typeface="Calibri"/>
                          <a:sym typeface="Calibri"/>
                        </a:rPr>
                        <a:t>7. SINIF</a:t>
                      </a:r>
                      <a:endParaRPr sz="1400" u="none" cap="none" strike="noStrike"/>
                    </a:p>
                  </a:txBody>
                  <a:tcPr marT="9050" marB="0" marR="9050" marL="90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a:t>
                      </a:r>
                      <a:endParaRPr sz="1400" u="none" cap="none" strike="noStrike"/>
                    </a:p>
                  </a:txBody>
                  <a:tcPr marT="9050" marB="0" marR="9050" marL="90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0</a:t>
                      </a:r>
                      <a:endParaRPr sz="1400" u="none" cap="none" strike="noStrike"/>
                    </a:p>
                  </a:txBody>
                  <a:tcPr marT="9050" marB="0" marR="9050" marL="90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0</a:t>
                      </a:r>
                      <a:endParaRPr sz="1400" u="none" cap="none" strike="noStrike"/>
                    </a:p>
                  </a:txBody>
                  <a:tcPr marT="9050" marB="0" marR="9050" marL="90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0</a:t>
                      </a:r>
                      <a:endParaRPr sz="1400" u="none" cap="none" strike="noStrike"/>
                    </a:p>
                  </a:txBody>
                  <a:tcPr marT="9050" marB="0" marR="9050" marL="90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87825">
                <a:tc>
                  <a:txBody>
                    <a:bodyPr/>
                    <a:lstStyle/>
                    <a:p>
                      <a:pPr indent="0" lvl="0" marL="0" marR="0" rtl="0" algn="l">
                        <a:lnSpc>
                          <a:spcPct val="100000"/>
                        </a:lnSpc>
                        <a:spcBef>
                          <a:spcPts val="0"/>
                        </a:spcBef>
                        <a:spcAft>
                          <a:spcPts val="0"/>
                        </a:spcAft>
                        <a:buClr>
                          <a:srgbClr val="000000"/>
                        </a:buClr>
                        <a:buSzPts val="1700"/>
                        <a:buFont typeface="Arial"/>
                        <a:buNone/>
                      </a:pPr>
                      <a:r>
                        <a:rPr b="0" i="0" lang="tr-TR" sz="1700" u="none" cap="none" strike="noStrike">
                          <a:solidFill>
                            <a:srgbClr val="000000"/>
                          </a:solidFill>
                          <a:latin typeface="Calibri"/>
                          <a:ea typeface="Calibri"/>
                          <a:cs typeface="Calibri"/>
                          <a:sym typeface="Calibri"/>
                        </a:rPr>
                        <a:t>8. SINIF</a:t>
                      </a:r>
                      <a:endParaRPr sz="1400" u="none" cap="none" strike="noStrike"/>
                    </a:p>
                  </a:txBody>
                  <a:tcPr marT="9050" marB="0" marR="9050" marL="90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302</a:t>
                      </a:r>
                      <a:endParaRPr sz="1400" u="none" cap="none" strike="noStrike"/>
                    </a:p>
                  </a:txBody>
                  <a:tcPr marT="9050" marB="0" marR="9050" marL="90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7</a:t>
                      </a:r>
                      <a:endParaRPr sz="1400" u="none" cap="none" strike="noStrike"/>
                    </a:p>
                  </a:txBody>
                  <a:tcPr marT="9050" marB="0" marR="9050" marL="90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164</a:t>
                      </a:r>
                      <a:endParaRPr sz="1400" u="none" cap="none" strike="noStrike"/>
                    </a:p>
                  </a:txBody>
                  <a:tcPr marT="9050" marB="0" marR="9050" marL="90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54,3</a:t>
                      </a:r>
                      <a:endParaRPr sz="1400" u="none" cap="none" strike="noStrike"/>
                    </a:p>
                  </a:txBody>
                  <a:tcPr marT="9050" marB="0" marR="9050" marL="90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37575">
                <a:tc>
                  <a:txBody>
                    <a:bodyPr/>
                    <a:lstStyle/>
                    <a:p>
                      <a:pPr indent="0" lvl="0" marL="0" marR="0" rtl="0" algn="l">
                        <a:lnSpc>
                          <a:spcPct val="100000"/>
                        </a:lnSpc>
                        <a:spcBef>
                          <a:spcPts val="0"/>
                        </a:spcBef>
                        <a:spcAft>
                          <a:spcPts val="0"/>
                        </a:spcAft>
                        <a:buClr>
                          <a:srgbClr val="000000"/>
                        </a:buClr>
                        <a:buSzPts val="1500"/>
                        <a:buFont typeface="Arial"/>
                        <a:buNone/>
                      </a:pPr>
                      <a:r>
                        <a:rPr b="1" i="0" lang="tr-TR" sz="1500" u="none" cap="none" strike="noStrike">
                          <a:solidFill>
                            <a:srgbClr val="FF0000"/>
                          </a:solidFill>
                          <a:latin typeface="Georgia"/>
                          <a:ea typeface="Georgia"/>
                          <a:cs typeface="Georgia"/>
                          <a:sym typeface="Georgia"/>
                        </a:rPr>
                        <a:t>GENEL TOPLAM</a:t>
                      </a:r>
                      <a:endParaRPr sz="1400" u="none" cap="none" strike="noStrike"/>
                    </a:p>
                  </a:txBody>
                  <a:tcPr marT="9050" marB="0" marR="9050" marL="90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302</a:t>
                      </a:r>
                      <a:endParaRPr sz="1400" u="none" cap="none" strike="noStrike"/>
                    </a:p>
                  </a:txBody>
                  <a:tcPr marT="9050" marB="0" marR="9050" marL="90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7</a:t>
                      </a:r>
                      <a:endParaRPr sz="1400" u="none" cap="none" strike="noStrike"/>
                    </a:p>
                  </a:txBody>
                  <a:tcPr marT="9050" marB="0" marR="9050" marL="90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164</a:t>
                      </a:r>
                      <a:endParaRPr sz="1400" u="none" cap="none" strike="noStrike"/>
                    </a:p>
                  </a:txBody>
                  <a:tcPr marT="9050" marB="0" marR="9050" marL="90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54,3</a:t>
                      </a:r>
                      <a:endParaRPr sz="1400" u="none" cap="none" strike="noStrike"/>
                    </a:p>
                  </a:txBody>
                  <a:tcPr marT="9050" marB="0" marR="9050" marL="90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23"/>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rmAutofit/>
          </a:bodyPr>
          <a:lstStyle/>
          <a:p>
            <a:pPr indent="0" lvl="0" marL="0" rtl="0" algn="ctr">
              <a:lnSpc>
                <a:spcPct val="115000"/>
              </a:lnSpc>
              <a:spcBef>
                <a:spcPts val="0"/>
              </a:spcBef>
              <a:spcAft>
                <a:spcPts val="0"/>
              </a:spcAft>
              <a:buClr>
                <a:srgbClr val="FFC000"/>
              </a:buClr>
              <a:buSzPts val="2800"/>
              <a:buFont typeface="Georgia"/>
              <a:buNone/>
            </a:pPr>
            <a:r>
              <a:rPr b="1" lang="tr-TR" sz="2800">
                <a:solidFill>
                  <a:srgbClr val="FFC000"/>
                </a:solidFill>
              </a:rPr>
              <a:t>Destekleme ve Yetiştirme Kursları(DYK)</a:t>
            </a:r>
            <a:endParaRPr b="1" sz="2800">
              <a:solidFill>
                <a:srgbClr val="FFC000"/>
              </a:solidFill>
              <a:latin typeface="Calibri"/>
              <a:ea typeface="Calibri"/>
              <a:cs typeface="Calibri"/>
              <a:sym typeface="Calibri"/>
            </a:endParaRPr>
          </a:p>
        </p:txBody>
      </p:sp>
      <p:graphicFrame>
        <p:nvGraphicFramePr>
          <p:cNvPr id="304" name="Google Shape;304;p23"/>
          <p:cNvGraphicFramePr/>
          <p:nvPr/>
        </p:nvGraphicFramePr>
        <p:xfrm>
          <a:off x="395536" y="1524000"/>
          <a:ext cx="3000000" cy="3000000"/>
        </p:xfrm>
        <a:graphic>
          <a:graphicData uri="http://schemas.openxmlformats.org/drawingml/2006/table">
            <a:tbl>
              <a:tblPr>
                <a:noFill/>
                <a:tableStyleId>{34F609FB-0BF9-4DDC-A6FD-5907EC700893}</a:tableStyleId>
              </a:tblPr>
              <a:tblGrid>
                <a:gridCol w="1936800"/>
                <a:gridCol w="1584650"/>
                <a:gridCol w="1436100"/>
                <a:gridCol w="1562650"/>
                <a:gridCol w="1760725"/>
              </a:tblGrid>
              <a:tr h="798925">
                <a:tc gridSpan="5">
                  <a:txBody>
                    <a:bodyPr/>
                    <a:lstStyle/>
                    <a:p>
                      <a:pPr indent="0" lvl="0" marL="0" marR="0" rtl="0" algn="ctr">
                        <a:lnSpc>
                          <a:spcPct val="100000"/>
                        </a:lnSpc>
                        <a:spcBef>
                          <a:spcPts val="0"/>
                        </a:spcBef>
                        <a:spcAft>
                          <a:spcPts val="0"/>
                        </a:spcAft>
                        <a:buClr>
                          <a:srgbClr val="000000"/>
                        </a:buClr>
                        <a:buSzPts val="2000"/>
                        <a:buFont typeface="Arial"/>
                        <a:buNone/>
                      </a:pPr>
                      <a:r>
                        <a:rPr b="1" i="0" lang="tr-TR" sz="2000" u="none" cap="none" strike="noStrike">
                          <a:solidFill>
                            <a:srgbClr val="FF0000"/>
                          </a:solidFill>
                          <a:latin typeface="Calibri"/>
                          <a:ea typeface="Calibri"/>
                          <a:cs typeface="Calibri"/>
                          <a:sym typeface="Calibri"/>
                        </a:rPr>
                        <a:t>202</a:t>
                      </a:r>
                      <a:r>
                        <a:rPr b="1" lang="tr-TR" sz="2000" u="none" cap="none" strike="noStrike">
                          <a:solidFill>
                            <a:srgbClr val="FF0000"/>
                          </a:solidFill>
                          <a:latin typeface="Calibri"/>
                          <a:ea typeface="Calibri"/>
                          <a:cs typeface="Calibri"/>
                          <a:sym typeface="Calibri"/>
                        </a:rPr>
                        <a:t>3</a:t>
                      </a:r>
                      <a:r>
                        <a:rPr b="1" i="0" lang="tr-TR" sz="2000" u="none" cap="none" strike="noStrike">
                          <a:solidFill>
                            <a:srgbClr val="FF0000"/>
                          </a:solidFill>
                          <a:latin typeface="Calibri"/>
                          <a:ea typeface="Calibri"/>
                          <a:cs typeface="Calibri"/>
                          <a:sym typeface="Calibri"/>
                        </a:rPr>
                        <a:t>-202</a:t>
                      </a:r>
                      <a:r>
                        <a:rPr b="1" lang="tr-TR" sz="2000" u="none" cap="none" strike="noStrike">
                          <a:solidFill>
                            <a:srgbClr val="FF0000"/>
                          </a:solidFill>
                          <a:latin typeface="Calibri"/>
                          <a:ea typeface="Calibri"/>
                          <a:cs typeface="Calibri"/>
                          <a:sym typeface="Calibri"/>
                        </a:rPr>
                        <a:t>4 </a:t>
                      </a:r>
                      <a:r>
                        <a:rPr b="1" i="0" lang="tr-TR" sz="2000" u="none" cap="none" strike="noStrike">
                          <a:solidFill>
                            <a:srgbClr val="FF0000"/>
                          </a:solidFill>
                          <a:latin typeface="Calibri"/>
                          <a:ea typeface="Calibri"/>
                          <a:cs typeface="Calibri"/>
                          <a:sym typeface="Calibri"/>
                        </a:rPr>
                        <a:t>EĞİTİM ÖĞRETİM YILI ORTAÖĞRETİM OKULLARI</a:t>
                      </a:r>
                      <a:endParaRPr sz="1400" u="none" cap="none" strike="noStrike"/>
                    </a:p>
                  </a:txBody>
                  <a:tcPr marT="9425" marB="0" marR="9425" marL="9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hMerge="1"/>
                <a:tc hMerge="1"/>
              </a:tr>
              <a:tr h="1150825">
                <a:tc>
                  <a:txBody>
                    <a:bodyPr/>
                    <a:lstStyle/>
                    <a:p>
                      <a:pPr indent="0" lvl="0" marL="0" marR="0" rtl="0" algn="ctr">
                        <a:lnSpc>
                          <a:spcPct val="100000"/>
                        </a:lnSpc>
                        <a:spcBef>
                          <a:spcPts val="0"/>
                        </a:spcBef>
                        <a:spcAft>
                          <a:spcPts val="0"/>
                        </a:spcAft>
                        <a:buClr>
                          <a:srgbClr val="000000"/>
                        </a:buClr>
                        <a:buSzPts val="2000"/>
                        <a:buFont typeface="Arial"/>
                        <a:buNone/>
                      </a:pPr>
                      <a:r>
                        <a:rPr b="1" i="0" lang="tr-TR" sz="2000" u="none" cap="none" strike="noStrike">
                          <a:solidFill>
                            <a:srgbClr val="000000"/>
                          </a:solidFill>
                          <a:latin typeface="Georgia"/>
                          <a:ea typeface="Georgia"/>
                          <a:cs typeface="Georgia"/>
                          <a:sym typeface="Georgia"/>
                        </a:rPr>
                        <a:t>SINIF</a:t>
                      </a:r>
                      <a:endParaRPr sz="1400" u="none" cap="none" strike="noStrike"/>
                    </a:p>
                  </a:txBody>
                  <a:tcPr marT="9425" marB="0" marR="9425" marL="9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1" i="0" lang="tr-TR" sz="2000" u="none" cap="none" strike="noStrike">
                          <a:solidFill>
                            <a:srgbClr val="000000"/>
                          </a:solidFill>
                          <a:latin typeface="Georgia"/>
                          <a:ea typeface="Georgia"/>
                          <a:cs typeface="Georgia"/>
                          <a:sym typeface="Georgia"/>
                        </a:rPr>
                        <a:t>İLÇE ÖĞRENCİ SAYISI</a:t>
                      </a:r>
                      <a:endParaRPr sz="1400" u="none" cap="none" strike="noStrike"/>
                    </a:p>
                  </a:txBody>
                  <a:tcPr marT="9425" marB="0" marR="9425" marL="9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1" i="0" lang="tr-TR" sz="2000" u="none" cap="none" strike="noStrike">
                          <a:solidFill>
                            <a:srgbClr val="000000"/>
                          </a:solidFill>
                          <a:latin typeface="Georgia"/>
                          <a:ea typeface="Georgia"/>
                          <a:cs typeface="Georgia"/>
                          <a:sym typeface="Georgia"/>
                        </a:rPr>
                        <a:t>İLÇE KURS MERKEZİ SAYISI</a:t>
                      </a:r>
                      <a:endParaRPr sz="1400" u="none" cap="none" strike="noStrike"/>
                    </a:p>
                  </a:txBody>
                  <a:tcPr marT="9425" marB="0" marR="9425" marL="9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1" i="0" lang="tr-TR" sz="2000" u="none" cap="none" strike="noStrike">
                          <a:solidFill>
                            <a:srgbClr val="000000"/>
                          </a:solidFill>
                          <a:latin typeface="Georgia"/>
                          <a:ea typeface="Georgia"/>
                          <a:cs typeface="Georgia"/>
                          <a:sym typeface="Georgia"/>
                        </a:rPr>
                        <a:t>KATILAN ÖĞRENCİ SAYISI</a:t>
                      </a:r>
                      <a:endParaRPr sz="1400" u="none" cap="none" strike="noStrike"/>
                    </a:p>
                  </a:txBody>
                  <a:tcPr marT="9425" marB="0" marR="9425" marL="9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1" i="0" lang="tr-TR" sz="2000" u="none" cap="none" strike="noStrike">
                          <a:solidFill>
                            <a:srgbClr val="000000"/>
                          </a:solidFill>
                          <a:latin typeface="Georgia"/>
                          <a:ea typeface="Georgia"/>
                          <a:cs typeface="Georgia"/>
                          <a:sym typeface="Georgia"/>
                        </a:rPr>
                        <a:t>YÜZDE ORANI</a:t>
                      </a:r>
                      <a:endParaRPr sz="1400" u="none" cap="none" strike="noStrike"/>
                    </a:p>
                  </a:txBody>
                  <a:tcPr marT="9425" marB="0" marR="9425" marL="9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51900">
                <a:tc>
                  <a:txBody>
                    <a:bodyPr/>
                    <a:lstStyle/>
                    <a:p>
                      <a:pPr indent="0" lvl="0" marL="0" marR="0" rtl="0" algn="l">
                        <a:lnSpc>
                          <a:spcPct val="100000"/>
                        </a:lnSpc>
                        <a:spcBef>
                          <a:spcPts val="0"/>
                        </a:spcBef>
                        <a:spcAft>
                          <a:spcPts val="0"/>
                        </a:spcAft>
                        <a:buClr>
                          <a:srgbClr val="000000"/>
                        </a:buClr>
                        <a:buSzPts val="2000"/>
                        <a:buFont typeface="Arial"/>
                        <a:buNone/>
                      </a:pPr>
                      <a:r>
                        <a:rPr b="0" i="0" lang="tr-TR" sz="2000" u="none" cap="none" strike="noStrike">
                          <a:solidFill>
                            <a:srgbClr val="000000"/>
                          </a:solidFill>
                          <a:latin typeface="Calibri"/>
                          <a:ea typeface="Calibri"/>
                          <a:cs typeface="Calibri"/>
                          <a:sym typeface="Calibri"/>
                        </a:rPr>
                        <a:t>9. SINIF</a:t>
                      </a:r>
                      <a:endParaRPr sz="1400" u="none" cap="none" strike="noStrike"/>
                    </a:p>
                  </a:txBody>
                  <a:tcPr marT="9425" marB="0" marR="9425" marL="9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lang="tr-TR" sz="2000" u="none" cap="none" strike="noStrike">
                          <a:latin typeface="Calibri"/>
                          <a:ea typeface="Calibri"/>
                          <a:cs typeface="Calibri"/>
                          <a:sym typeface="Calibri"/>
                        </a:rPr>
                        <a:t>-</a:t>
                      </a:r>
                      <a:endParaRPr b="0" i="0" sz="2000" u="none" cap="none" strike="noStrike">
                        <a:solidFill>
                          <a:srgbClr val="000000"/>
                        </a:solidFill>
                        <a:latin typeface="Calibri"/>
                        <a:ea typeface="Calibri"/>
                        <a:cs typeface="Calibri"/>
                        <a:sym typeface="Calibri"/>
                      </a:endParaRPr>
                    </a:p>
                  </a:txBody>
                  <a:tcPr marT="9425" marB="0" marR="9425" marL="9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tr-TR" sz="2000" u="none" cap="none" strike="noStrike">
                          <a:solidFill>
                            <a:srgbClr val="000000"/>
                          </a:solidFill>
                          <a:latin typeface="Calibri"/>
                          <a:ea typeface="Calibri"/>
                          <a:cs typeface="Calibri"/>
                          <a:sym typeface="Calibri"/>
                        </a:rPr>
                        <a:t>0</a:t>
                      </a:r>
                      <a:endParaRPr sz="1400" u="none" cap="none" strike="noStrike"/>
                    </a:p>
                  </a:txBody>
                  <a:tcPr marT="9425" marB="0" marR="9425" marL="9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1" i="0" lang="tr-TR" sz="2000" u="none" cap="none" strike="noStrike">
                          <a:solidFill>
                            <a:srgbClr val="000000"/>
                          </a:solidFill>
                          <a:latin typeface="Calibri"/>
                          <a:ea typeface="Calibri"/>
                          <a:cs typeface="Calibri"/>
                          <a:sym typeface="Calibri"/>
                        </a:rPr>
                        <a:t>0</a:t>
                      </a:r>
                      <a:endParaRPr sz="1400" u="none" cap="none" strike="noStrike"/>
                    </a:p>
                  </a:txBody>
                  <a:tcPr marT="9425" marB="0" marR="9425" marL="9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1" lang="tr-TR" sz="2000" u="none" cap="none" strike="noStrike">
                          <a:latin typeface="Calibri"/>
                          <a:ea typeface="Calibri"/>
                          <a:cs typeface="Calibri"/>
                          <a:sym typeface="Calibri"/>
                        </a:rPr>
                        <a:t>0</a:t>
                      </a:r>
                      <a:endParaRPr b="1" i="0" sz="2000" u="none" cap="none" strike="noStrike">
                        <a:latin typeface="Calibri"/>
                        <a:ea typeface="Calibri"/>
                        <a:cs typeface="Calibri"/>
                        <a:sym typeface="Calibri"/>
                      </a:endParaRPr>
                    </a:p>
                  </a:txBody>
                  <a:tcPr marT="9425" marB="0" marR="9425" marL="9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9450">
                <a:tc>
                  <a:txBody>
                    <a:bodyPr/>
                    <a:lstStyle/>
                    <a:p>
                      <a:pPr indent="0" lvl="0" marL="0" marR="0" rtl="0" algn="l">
                        <a:lnSpc>
                          <a:spcPct val="100000"/>
                        </a:lnSpc>
                        <a:spcBef>
                          <a:spcPts val="0"/>
                        </a:spcBef>
                        <a:spcAft>
                          <a:spcPts val="0"/>
                        </a:spcAft>
                        <a:buClr>
                          <a:srgbClr val="000000"/>
                        </a:buClr>
                        <a:buSzPts val="2000"/>
                        <a:buFont typeface="Arial"/>
                        <a:buNone/>
                      </a:pPr>
                      <a:r>
                        <a:rPr b="0" i="0" lang="tr-TR" sz="2000" u="none" cap="none" strike="noStrike">
                          <a:solidFill>
                            <a:srgbClr val="000000"/>
                          </a:solidFill>
                          <a:latin typeface="Calibri"/>
                          <a:ea typeface="Calibri"/>
                          <a:cs typeface="Calibri"/>
                          <a:sym typeface="Calibri"/>
                        </a:rPr>
                        <a:t>10. SINIF</a:t>
                      </a:r>
                      <a:endParaRPr sz="1400" u="none" cap="none" strike="noStrike"/>
                    </a:p>
                  </a:txBody>
                  <a:tcPr marT="9425" marB="0" marR="9425" marL="9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a:t>
                      </a:r>
                      <a:endParaRPr sz="1400" u="none" cap="none" strike="noStrike"/>
                    </a:p>
                  </a:txBody>
                  <a:tcPr marT="9425" marB="0" marR="9425" marL="9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0</a:t>
                      </a:r>
                      <a:endParaRPr sz="1400" u="none" cap="none" strike="noStrike"/>
                    </a:p>
                  </a:txBody>
                  <a:tcPr marT="9425" marB="0" marR="9425" marL="9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0</a:t>
                      </a:r>
                      <a:endParaRPr sz="1400" u="none" cap="none" strike="noStrike"/>
                    </a:p>
                  </a:txBody>
                  <a:tcPr marT="9425" marB="0" marR="9425" marL="9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0</a:t>
                      </a:r>
                      <a:endParaRPr sz="1400" u="none" cap="none" strike="noStrike"/>
                    </a:p>
                  </a:txBody>
                  <a:tcPr marT="9425" marB="0" marR="9425" marL="9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9450">
                <a:tc>
                  <a:txBody>
                    <a:bodyPr/>
                    <a:lstStyle/>
                    <a:p>
                      <a:pPr indent="0" lvl="0" marL="0" marR="0" rtl="0" algn="l">
                        <a:lnSpc>
                          <a:spcPct val="100000"/>
                        </a:lnSpc>
                        <a:spcBef>
                          <a:spcPts val="0"/>
                        </a:spcBef>
                        <a:spcAft>
                          <a:spcPts val="0"/>
                        </a:spcAft>
                        <a:buClr>
                          <a:srgbClr val="000000"/>
                        </a:buClr>
                        <a:buSzPts val="2000"/>
                        <a:buFont typeface="Arial"/>
                        <a:buNone/>
                      </a:pPr>
                      <a:r>
                        <a:rPr b="0" i="0" lang="tr-TR" sz="2000" u="none" cap="none" strike="noStrike">
                          <a:solidFill>
                            <a:srgbClr val="000000"/>
                          </a:solidFill>
                          <a:latin typeface="Calibri"/>
                          <a:ea typeface="Calibri"/>
                          <a:cs typeface="Calibri"/>
                          <a:sym typeface="Calibri"/>
                        </a:rPr>
                        <a:t>11. SINIF</a:t>
                      </a:r>
                      <a:endParaRPr sz="1400" u="none" cap="none" strike="noStrike"/>
                    </a:p>
                  </a:txBody>
                  <a:tcPr marT="9425" marB="0" marR="9425" marL="9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153</a:t>
                      </a:r>
                      <a:endParaRPr sz="1400" u="none" cap="none" strike="noStrike"/>
                    </a:p>
                  </a:txBody>
                  <a:tcPr marT="9425" marB="0" marR="9425" marL="9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1</a:t>
                      </a:r>
                      <a:endParaRPr sz="1400" u="none" cap="none" strike="noStrike"/>
                    </a:p>
                  </a:txBody>
                  <a:tcPr marT="9425" marB="0" marR="9425" marL="9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24</a:t>
                      </a:r>
                      <a:endParaRPr sz="1400" u="none" cap="none" strike="noStrike"/>
                    </a:p>
                  </a:txBody>
                  <a:tcPr marT="9425" marB="0" marR="9425" marL="9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15,6</a:t>
                      </a:r>
                      <a:endParaRPr sz="1400" u="none" cap="none" strike="noStrike"/>
                    </a:p>
                  </a:txBody>
                  <a:tcPr marT="9425" marB="0" marR="9425" marL="9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18475">
                <a:tc>
                  <a:txBody>
                    <a:bodyPr/>
                    <a:lstStyle/>
                    <a:p>
                      <a:pPr indent="0" lvl="0" marL="0" marR="0" rtl="0" algn="l">
                        <a:lnSpc>
                          <a:spcPct val="100000"/>
                        </a:lnSpc>
                        <a:spcBef>
                          <a:spcPts val="0"/>
                        </a:spcBef>
                        <a:spcAft>
                          <a:spcPts val="0"/>
                        </a:spcAft>
                        <a:buClr>
                          <a:srgbClr val="000000"/>
                        </a:buClr>
                        <a:buSzPts val="2000"/>
                        <a:buFont typeface="Arial"/>
                        <a:buNone/>
                      </a:pPr>
                      <a:r>
                        <a:rPr b="0" i="0" lang="tr-TR" sz="2000" u="none" cap="none" strike="noStrike">
                          <a:solidFill>
                            <a:srgbClr val="000000"/>
                          </a:solidFill>
                          <a:latin typeface="Calibri"/>
                          <a:ea typeface="Calibri"/>
                          <a:cs typeface="Calibri"/>
                          <a:sym typeface="Calibri"/>
                        </a:rPr>
                        <a:t>12. SINIF</a:t>
                      </a:r>
                      <a:endParaRPr sz="1400" u="none" cap="none" strike="noStrike"/>
                    </a:p>
                  </a:txBody>
                  <a:tcPr marT="9425" marB="0" marR="9425" marL="9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197</a:t>
                      </a:r>
                      <a:endParaRPr sz="1400" u="none" cap="none" strike="noStrike"/>
                    </a:p>
                  </a:txBody>
                  <a:tcPr marT="9425" marB="0" marR="9425" marL="9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1</a:t>
                      </a:r>
                      <a:endParaRPr sz="1400" u="none" cap="none" strike="noStrike"/>
                    </a:p>
                  </a:txBody>
                  <a:tcPr marT="9425" marB="0" marR="9425" marL="9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24</a:t>
                      </a:r>
                      <a:endParaRPr sz="1400" u="none" cap="none" strike="noStrike"/>
                    </a:p>
                  </a:txBody>
                  <a:tcPr marT="9425" marB="0" marR="9425" marL="9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12,1</a:t>
                      </a:r>
                      <a:endParaRPr sz="1400" u="none" cap="none" strike="noStrike"/>
                    </a:p>
                  </a:txBody>
                  <a:tcPr marT="9425" marB="0" marR="9425" marL="9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75275">
                <a:tc>
                  <a:txBody>
                    <a:bodyPr/>
                    <a:lstStyle/>
                    <a:p>
                      <a:pPr indent="0" lvl="0" marL="0" marR="0" rtl="0" algn="l">
                        <a:lnSpc>
                          <a:spcPct val="100000"/>
                        </a:lnSpc>
                        <a:spcBef>
                          <a:spcPts val="0"/>
                        </a:spcBef>
                        <a:spcAft>
                          <a:spcPts val="0"/>
                        </a:spcAft>
                        <a:buClr>
                          <a:srgbClr val="000000"/>
                        </a:buClr>
                        <a:buSzPts val="2000"/>
                        <a:buFont typeface="Arial"/>
                        <a:buNone/>
                      </a:pPr>
                      <a:r>
                        <a:rPr b="1" i="0" lang="tr-TR" sz="2000" u="none" cap="none" strike="noStrike">
                          <a:solidFill>
                            <a:srgbClr val="FF0000"/>
                          </a:solidFill>
                          <a:latin typeface="Georgia"/>
                          <a:ea typeface="Georgia"/>
                          <a:cs typeface="Georgia"/>
                          <a:sym typeface="Georgia"/>
                        </a:rPr>
                        <a:t>GENEL TOPLAM</a:t>
                      </a:r>
                      <a:endParaRPr sz="1400" u="none" cap="none" strike="noStrike"/>
                    </a:p>
                  </a:txBody>
                  <a:tcPr marT="9425" marB="0" marR="9425" marL="9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350</a:t>
                      </a:r>
                      <a:endParaRPr sz="1400" u="none" cap="none" strike="noStrike"/>
                    </a:p>
                  </a:txBody>
                  <a:tcPr marT="9425" marB="0" marR="9425" marL="9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2</a:t>
                      </a:r>
                      <a:endParaRPr sz="1400" u="none" cap="none" strike="noStrike"/>
                    </a:p>
                  </a:txBody>
                  <a:tcPr marT="9425" marB="0" marR="9425" marL="9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48</a:t>
                      </a:r>
                      <a:endParaRPr sz="1400" u="none" cap="none" strike="noStrike"/>
                    </a:p>
                  </a:txBody>
                  <a:tcPr marT="9425" marB="0" marR="9425" marL="9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13,7</a:t>
                      </a:r>
                      <a:endParaRPr sz="1400" u="none" cap="none" strike="noStrike"/>
                    </a:p>
                  </a:txBody>
                  <a:tcPr marT="9425" marB="0" marR="9425" marL="9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4"/>
          <p:cNvSpPr txBox="1"/>
          <p:nvPr>
            <p:ph type="title"/>
          </p:nvPr>
        </p:nvSpPr>
        <p:spPr>
          <a:xfrm>
            <a:off x="323528" y="332656"/>
            <a:ext cx="8534400" cy="758952"/>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100000"/>
              </a:lnSpc>
              <a:spcBef>
                <a:spcPts val="0"/>
              </a:spcBef>
              <a:spcAft>
                <a:spcPts val="0"/>
              </a:spcAft>
              <a:buClr>
                <a:srgbClr val="FFC000"/>
              </a:buClr>
              <a:buSzPct val="100000"/>
              <a:buFont typeface="Georgia"/>
              <a:buNone/>
            </a:pPr>
            <a:r>
              <a:rPr b="1" lang="tr-TR">
                <a:solidFill>
                  <a:srgbClr val="FFC000"/>
                </a:solidFill>
              </a:rPr>
              <a:t>2023 LGS Sınavla Öğrenci Alan Okullara Yerleşme Sayıları</a:t>
            </a:r>
            <a:endParaRPr/>
          </a:p>
        </p:txBody>
      </p:sp>
      <p:pic>
        <p:nvPicPr>
          <p:cNvPr id="310" name="Google Shape;310;p24" title="Points scored"/>
          <p:cNvPicPr preferRelativeResize="0"/>
          <p:nvPr/>
        </p:nvPicPr>
        <p:blipFill rotWithShape="1">
          <a:blip r:embed="rId3">
            <a:alphaModFix/>
          </a:blip>
          <a:srcRect b="0" l="-890" r="890" t="-1843"/>
          <a:stretch/>
        </p:blipFill>
        <p:spPr>
          <a:xfrm>
            <a:off x="877375" y="1584075"/>
            <a:ext cx="7389249" cy="47661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5"/>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100000"/>
              </a:lnSpc>
              <a:spcBef>
                <a:spcPts val="0"/>
              </a:spcBef>
              <a:spcAft>
                <a:spcPts val="0"/>
              </a:spcAft>
              <a:buClr>
                <a:srgbClr val="FFC000"/>
              </a:buClr>
              <a:buSzPct val="100000"/>
              <a:buFont typeface="Georgia"/>
              <a:buNone/>
            </a:pPr>
            <a:r>
              <a:rPr b="1" lang="tr-TR" sz="3000">
                <a:solidFill>
                  <a:srgbClr val="FFC000"/>
                </a:solidFill>
              </a:rPr>
              <a:t>2023 Üniversite Sınavı Yerleşme Sonuçları</a:t>
            </a:r>
            <a:endParaRPr/>
          </a:p>
        </p:txBody>
      </p:sp>
      <p:graphicFrame>
        <p:nvGraphicFramePr>
          <p:cNvPr id="316" name="Google Shape;316;p25"/>
          <p:cNvGraphicFramePr/>
          <p:nvPr/>
        </p:nvGraphicFramePr>
        <p:xfrm>
          <a:off x="251520" y="2060848"/>
          <a:ext cx="3000000" cy="3000000"/>
        </p:xfrm>
        <a:graphic>
          <a:graphicData uri="http://schemas.openxmlformats.org/drawingml/2006/table">
            <a:tbl>
              <a:tblPr bandRow="1" firstRow="1">
                <a:noFill/>
                <a:tableStyleId>{F172BAEE-F8C4-4772-87B8-FC1341A55754}</a:tableStyleId>
              </a:tblPr>
              <a:tblGrid>
                <a:gridCol w="2376275"/>
                <a:gridCol w="1875850"/>
                <a:gridCol w="2126050"/>
                <a:gridCol w="2126050"/>
              </a:tblGrid>
              <a:tr h="370850">
                <a:tc>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p>
                      <a:pPr indent="0" lvl="0" marL="0" marR="0" rtl="0" algn="ctr">
                        <a:lnSpc>
                          <a:spcPct val="100000"/>
                        </a:lnSpc>
                        <a:spcBef>
                          <a:spcPts val="0"/>
                        </a:spcBef>
                        <a:spcAft>
                          <a:spcPts val="0"/>
                        </a:spcAft>
                        <a:buClr>
                          <a:srgbClr val="000000"/>
                        </a:buClr>
                        <a:buSzPts val="1800"/>
                        <a:buFont typeface="Arial"/>
                        <a:buNone/>
                      </a:pPr>
                      <a:r>
                        <a:rPr lang="tr-TR" sz="1800" u="none" cap="none" strike="noStrike"/>
                        <a:t>Okul Adı</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tr-TR" sz="1800" u="none" cap="none" strike="noStrike"/>
                        <a:t>Sınava Giren Öğrenci Sayısı</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tr-TR" sz="1800" u="none" cap="none" strike="noStrike"/>
                        <a:t>Üniversiteye Yerleşen Öğrenci Sayısı</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p>
                      <a:pPr indent="0" lvl="0" marL="0" marR="0" rtl="0" algn="ctr">
                        <a:lnSpc>
                          <a:spcPct val="100000"/>
                        </a:lnSpc>
                        <a:spcBef>
                          <a:spcPts val="0"/>
                        </a:spcBef>
                        <a:spcAft>
                          <a:spcPts val="0"/>
                        </a:spcAft>
                        <a:buClr>
                          <a:srgbClr val="000000"/>
                        </a:buClr>
                        <a:buSzPts val="1800"/>
                        <a:buFont typeface="Arial"/>
                        <a:buNone/>
                      </a:pPr>
                      <a:r>
                        <a:rPr lang="tr-TR" sz="1800" u="none" cap="none" strike="noStrike"/>
                        <a:t>Oran</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tr-TR" sz="1800" u="none" cap="none" strike="noStrike"/>
                        <a:t>Gülnar Hatun MTAL</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tr-TR" sz="1800" u="none" cap="none" strike="noStrike"/>
                        <a:t>28</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tr-TR" sz="1800" u="none" cap="none" strike="noStrike"/>
                        <a:t>4</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tr-TR" sz="1800" u="none" cap="none" strike="noStrike"/>
                        <a:t>% 14</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tr-TR" sz="1800" u="none" cap="none" strike="noStrike"/>
                        <a:t>Gülnar AİHL</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tr-TR" sz="1800" u="none" cap="none" strike="noStrike"/>
                        <a:t>15</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tr-TR" sz="1800" u="none" cap="none" strike="noStrike"/>
                        <a:t>4</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tr-TR" sz="1800" u="none" cap="none" strike="noStrike"/>
                        <a:t>% 26,6</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tr-TR" sz="1800" u="none" cap="none" strike="noStrike"/>
                        <a:t>Gülnar MTAL</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tr-TR" sz="1800" u="none" cap="none" strike="noStrike"/>
                        <a:t>27</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tr-TR" sz="1800" u="none" cap="none" strike="noStrike"/>
                        <a:t>7</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tr-TR" sz="1800" u="none" cap="none" strike="noStrike"/>
                        <a:t>% 25,9</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tr-TR" sz="1800" u="none" cap="none" strike="noStrike"/>
                        <a:t>Gülnar Anadolu L.</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tr-TR" sz="1800" u="none" cap="none" strike="noStrike"/>
                        <a:t>90</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tr-TR" sz="1800" u="none" cap="none" strike="noStrike"/>
                        <a:t>41</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tr-TR" sz="1800" u="none" cap="none" strike="noStrike"/>
                        <a:t>% 45,5</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tr-TR" sz="1800" u="none" cap="none" strike="noStrike"/>
                        <a:t>Zeyne ÇPAL</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tr-TR" sz="1800" u="none" cap="none" strike="noStrike"/>
                        <a:t>7</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tr-TR" sz="1800" u="none" cap="none" strike="noStrike"/>
                        <a:t>2</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tr-TR" sz="1800" u="none" cap="none" strike="noStrike"/>
                        <a:t>% 28,5</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2000"/>
                        <a:buFont typeface="Arial"/>
                        <a:buNone/>
                      </a:pPr>
                      <a:r>
                        <a:rPr b="1" lang="tr-TR" sz="2000" u="none" cap="none" strike="noStrike"/>
                        <a:t>Toplam</a:t>
                      </a:r>
                      <a:endParaRPr b="1" sz="20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rPr b="1" lang="tr-TR" sz="2000" u="none" cap="none" strike="noStrike"/>
                        <a:t>167</a:t>
                      </a:r>
                      <a:endParaRPr b="1" sz="20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rPr b="1" lang="tr-TR" sz="2000" u="none" cap="none" strike="noStrike"/>
                        <a:t>58</a:t>
                      </a:r>
                      <a:endParaRPr b="1" sz="20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Arial"/>
                        <a:buNone/>
                      </a:pPr>
                      <a:r>
                        <a:rPr b="1" lang="tr-TR" sz="2000" u="none" cap="none" strike="noStrike"/>
                        <a:t>% 34,7</a:t>
                      </a:r>
                      <a:endParaRPr b="1" sz="2000" u="none" cap="none" strike="noStrike"/>
                    </a:p>
                  </a:txBody>
                  <a:tcPr marT="45725" marB="45725" marR="91450" marL="91450"/>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7"/>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rmAutofit/>
          </a:bodyPr>
          <a:lstStyle/>
          <a:p>
            <a:pPr indent="0" lvl="0" marL="0" rtl="0" algn="ctr">
              <a:lnSpc>
                <a:spcPct val="115000"/>
              </a:lnSpc>
              <a:spcBef>
                <a:spcPts val="0"/>
              </a:spcBef>
              <a:spcAft>
                <a:spcPts val="0"/>
              </a:spcAft>
              <a:buClr>
                <a:srgbClr val="FFC000"/>
              </a:buClr>
              <a:buSzPts val="3200"/>
              <a:buFont typeface="Georgia"/>
              <a:buNone/>
            </a:pPr>
            <a:r>
              <a:rPr b="1" lang="tr-TR" sz="3200">
                <a:solidFill>
                  <a:srgbClr val="FFC000"/>
                </a:solidFill>
              </a:rPr>
              <a:t>HALK EĞİTİM KURS BİLGİLERİ</a:t>
            </a:r>
            <a:endParaRPr b="1" sz="3200">
              <a:solidFill>
                <a:srgbClr val="FFC000"/>
              </a:solidFill>
              <a:latin typeface="Calibri"/>
              <a:ea typeface="Calibri"/>
              <a:cs typeface="Calibri"/>
              <a:sym typeface="Calibri"/>
            </a:endParaRPr>
          </a:p>
        </p:txBody>
      </p:sp>
      <p:graphicFrame>
        <p:nvGraphicFramePr>
          <p:cNvPr id="322" name="Google Shape;322;p27"/>
          <p:cNvGraphicFramePr/>
          <p:nvPr/>
        </p:nvGraphicFramePr>
        <p:xfrm>
          <a:off x="467544" y="1524000"/>
          <a:ext cx="3000000" cy="3000000"/>
        </p:xfrm>
        <a:graphic>
          <a:graphicData uri="http://schemas.openxmlformats.org/drawingml/2006/table">
            <a:tbl>
              <a:tblPr>
                <a:noFill/>
                <a:tableStyleId>{34F609FB-0BF9-4DDC-A6FD-5907EC700893}</a:tableStyleId>
              </a:tblPr>
              <a:tblGrid>
                <a:gridCol w="3366000"/>
                <a:gridCol w="1632000"/>
                <a:gridCol w="1530000"/>
                <a:gridCol w="1632000"/>
              </a:tblGrid>
              <a:tr h="993150">
                <a:tc>
                  <a:txBody>
                    <a:bodyPr/>
                    <a:lstStyle/>
                    <a:p>
                      <a:pPr indent="0" lvl="0" marL="0" marR="0" rtl="0" algn="ctr">
                        <a:lnSpc>
                          <a:spcPct val="100000"/>
                        </a:lnSpc>
                        <a:spcBef>
                          <a:spcPts val="0"/>
                        </a:spcBef>
                        <a:spcAft>
                          <a:spcPts val="0"/>
                        </a:spcAft>
                        <a:buClr>
                          <a:srgbClr val="000000"/>
                        </a:buClr>
                        <a:buSzPts val="1900"/>
                        <a:buFont typeface="Arial"/>
                        <a:buNone/>
                      </a:pPr>
                      <a:r>
                        <a:rPr b="1" i="0" lang="tr-TR" sz="1900" u="none" cap="none" strike="noStrike">
                          <a:solidFill>
                            <a:srgbClr val="FF0000"/>
                          </a:solidFill>
                          <a:latin typeface="Calibri"/>
                          <a:ea typeface="Calibri"/>
                          <a:cs typeface="Calibri"/>
                          <a:sym typeface="Calibri"/>
                        </a:rPr>
                        <a:t>KURS BRANŞLARI</a:t>
                      </a:r>
                      <a:endParaRPr sz="1400" u="none" cap="none" strike="noStrike"/>
                    </a:p>
                  </a:txBody>
                  <a:tcPr marT="8350" marB="0" marR="8350" marL="8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900"/>
                        <a:buFont typeface="Arial"/>
                        <a:buNone/>
                      </a:pPr>
                      <a:r>
                        <a:rPr b="1" i="0" lang="tr-TR" sz="1900" u="none" cap="none" strike="noStrike">
                          <a:solidFill>
                            <a:srgbClr val="FF0000"/>
                          </a:solidFill>
                          <a:latin typeface="Times New Roman"/>
                          <a:ea typeface="Times New Roman"/>
                          <a:cs typeface="Times New Roman"/>
                          <a:sym typeface="Times New Roman"/>
                        </a:rPr>
                        <a:t>2020-2021</a:t>
                      </a:r>
                      <a:endParaRPr sz="1400" u="none" cap="none" strike="noStrike"/>
                    </a:p>
                  </a:txBody>
                  <a:tcPr marT="8350" marB="0" marR="8350" marL="8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900"/>
                        <a:buFont typeface="Arial"/>
                        <a:buNone/>
                      </a:pPr>
                      <a:r>
                        <a:rPr b="1" i="0" lang="tr-TR" sz="1900" u="none" cap="none" strike="noStrike">
                          <a:solidFill>
                            <a:srgbClr val="FF0000"/>
                          </a:solidFill>
                          <a:latin typeface="Times New Roman"/>
                          <a:ea typeface="Times New Roman"/>
                          <a:cs typeface="Times New Roman"/>
                          <a:sym typeface="Times New Roman"/>
                        </a:rPr>
                        <a:t>2021-2022</a:t>
                      </a:r>
                      <a:endParaRPr b="1" i="0" sz="1900" u="none" cap="none" strike="noStrike">
                        <a:solidFill>
                          <a:srgbClr val="FF0000"/>
                        </a:solidFill>
                        <a:latin typeface="Times New Roman"/>
                        <a:ea typeface="Times New Roman"/>
                        <a:cs typeface="Times New Roman"/>
                        <a:sym typeface="Times New Roman"/>
                      </a:endParaRPr>
                    </a:p>
                  </a:txBody>
                  <a:tcPr marT="8350" marB="0" marR="8350" marL="8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900"/>
                        <a:buFont typeface="Arial"/>
                        <a:buNone/>
                      </a:pPr>
                      <a:r>
                        <a:rPr b="1" i="0" lang="tr-TR" sz="1900" u="none" cap="none" strike="noStrike">
                          <a:solidFill>
                            <a:srgbClr val="FF0000"/>
                          </a:solidFill>
                          <a:latin typeface="Times New Roman"/>
                          <a:ea typeface="Times New Roman"/>
                          <a:cs typeface="Times New Roman"/>
                          <a:sym typeface="Times New Roman"/>
                        </a:rPr>
                        <a:t>202</a:t>
                      </a:r>
                      <a:r>
                        <a:rPr b="1" lang="tr-TR" sz="1900" u="none" cap="none" strike="noStrike">
                          <a:solidFill>
                            <a:srgbClr val="FF0000"/>
                          </a:solidFill>
                          <a:latin typeface="Times New Roman"/>
                          <a:ea typeface="Times New Roman"/>
                          <a:cs typeface="Times New Roman"/>
                          <a:sym typeface="Times New Roman"/>
                        </a:rPr>
                        <a:t>2</a:t>
                      </a:r>
                      <a:r>
                        <a:rPr b="1" i="0" lang="tr-TR" sz="1900" u="none" cap="none" strike="noStrike">
                          <a:solidFill>
                            <a:srgbClr val="FF0000"/>
                          </a:solidFill>
                          <a:latin typeface="Times New Roman"/>
                          <a:ea typeface="Times New Roman"/>
                          <a:cs typeface="Times New Roman"/>
                          <a:sym typeface="Times New Roman"/>
                        </a:rPr>
                        <a:t>-202</a:t>
                      </a:r>
                      <a:r>
                        <a:rPr b="1" lang="tr-TR" sz="1900" u="none" cap="none" strike="noStrike">
                          <a:solidFill>
                            <a:srgbClr val="FF0000"/>
                          </a:solidFill>
                          <a:latin typeface="Times New Roman"/>
                          <a:ea typeface="Times New Roman"/>
                          <a:cs typeface="Times New Roman"/>
                          <a:sym typeface="Times New Roman"/>
                        </a:rPr>
                        <a:t>3</a:t>
                      </a:r>
                      <a:endParaRPr b="1" i="0" sz="1900" u="none" cap="none" strike="noStrike">
                        <a:solidFill>
                          <a:srgbClr val="FF0000"/>
                        </a:solidFill>
                        <a:latin typeface="Times New Roman"/>
                        <a:ea typeface="Times New Roman"/>
                        <a:cs typeface="Times New Roman"/>
                        <a:sym typeface="Times New Roman"/>
                      </a:endParaRPr>
                    </a:p>
                  </a:txBody>
                  <a:tcPr marT="8350" marB="0" marR="8350" marL="8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03150">
                <a:tc>
                  <a:txBody>
                    <a:bodyPr/>
                    <a:lstStyle/>
                    <a:p>
                      <a:pPr indent="0" lvl="0" marL="0" marR="0" rtl="0" algn="l">
                        <a:lnSpc>
                          <a:spcPct val="100000"/>
                        </a:lnSpc>
                        <a:spcBef>
                          <a:spcPts val="0"/>
                        </a:spcBef>
                        <a:spcAft>
                          <a:spcPts val="0"/>
                        </a:spcAft>
                        <a:buClr>
                          <a:srgbClr val="000000"/>
                        </a:buClr>
                        <a:buSzPts val="1900"/>
                        <a:buFont typeface="Arial"/>
                        <a:buNone/>
                      </a:pPr>
                      <a:r>
                        <a:rPr b="0" i="0" lang="tr-TR" sz="1900" u="none" cap="none" strike="noStrike">
                          <a:solidFill>
                            <a:srgbClr val="000000"/>
                          </a:solidFill>
                          <a:latin typeface="Georgia"/>
                          <a:ea typeface="Georgia"/>
                          <a:cs typeface="Georgia"/>
                          <a:sym typeface="Georgia"/>
                        </a:rPr>
                        <a:t>Mesleki Teknik Kurslar</a:t>
                      </a:r>
                      <a:endParaRPr sz="1400" u="none" cap="none" strike="noStrike"/>
                    </a:p>
                  </a:txBody>
                  <a:tcPr marT="8350" marB="0" marR="8350" marL="8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900"/>
                        <a:buFont typeface="Arial"/>
                        <a:buNone/>
                      </a:pPr>
                      <a:r>
                        <a:rPr b="0" i="0" lang="tr-TR" sz="1900" u="none" cap="none" strike="noStrike">
                          <a:solidFill>
                            <a:srgbClr val="000000"/>
                          </a:solidFill>
                          <a:latin typeface="Times New Roman"/>
                          <a:ea typeface="Times New Roman"/>
                          <a:cs typeface="Times New Roman"/>
                          <a:sym typeface="Times New Roman"/>
                        </a:rPr>
                        <a:t>32</a:t>
                      </a:r>
                      <a:endParaRPr sz="1400" u="none" cap="none" strike="noStrike"/>
                    </a:p>
                  </a:txBody>
                  <a:tcPr marT="8350" marB="0" marR="8350" marL="8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900"/>
                        <a:buFont typeface="Arial"/>
                        <a:buNone/>
                      </a:pPr>
                      <a:r>
                        <a:rPr b="0" i="0" lang="tr-TR" sz="1900" u="none" cap="none" strike="noStrike">
                          <a:solidFill>
                            <a:srgbClr val="000000"/>
                          </a:solidFill>
                          <a:latin typeface="Times New Roman"/>
                          <a:ea typeface="Times New Roman"/>
                          <a:cs typeface="Times New Roman"/>
                          <a:sym typeface="Times New Roman"/>
                        </a:rPr>
                        <a:t>41</a:t>
                      </a:r>
                      <a:endParaRPr b="0" i="0" sz="1900" u="none" cap="none" strike="noStrike">
                        <a:solidFill>
                          <a:srgbClr val="000000"/>
                        </a:solidFill>
                        <a:latin typeface="Times New Roman"/>
                        <a:ea typeface="Times New Roman"/>
                        <a:cs typeface="Times New Roman"/>
                        <a:sym typeface="Times New Roman"/>
                      </a:endParaRPr>
                    </a:p>
                  </a:txBody>
                  <a:tcPr marT="8350" marB="0" marR="8350" marL="8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900"/>
                        <a:buFont typeface="Arial"/>
                        <a:buNone/>
                      </a:pPr>
                      <a:r>
                        <a:rPr lang="tr-TR" sz="1900" u="none" cap="none" strike="noStrike">
                          <a:latin typeface="Times New Roman"/>
                          <a:ea typeface="Times New Roman"/>
                          <a:cs typeface="Times New Roman"/>
                          <a:sym typeface="Times New Roman"/>
                        </a:rPr>
                        <a:t>74</a:t>
                      </a:r>
                      <a:endParaRPr b="0" i="0" sz="1900" u="none" cap="none" strike="noStrike">
                        <a:solidFill>
                          <a:srgbClr val="000000"/>
                        </a:solidFill>
                        <a:latin typeface="Times New Roman"/>
                        <a:ea typeface="Times New Roman"/>
                        <a:cs typeface="Times New Roman"/>
                        <a:sym typeface="Times New Roman"/>
                      </a:endParaRPr>
                    </a:p>
                  </a:txBody>
                  <a:tcPr marT="8350" marB="0" marR="8350" marL="8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83600">
                <a:tc>
                  <a:txBody>
                    <a:bodyPr/>
                    <a:lstStyle/>
                    <a:p>
                      <a:pPr indent="0" lvl="0" marL="0" marR="0" rtl="0" algn="l">
                        <a:lnSpc>
                          <a:spcPct val="100000"/>
                        </a:lnSpc>
                        <a:spcBef>
                          <a:spcPts val="0"/>
                        </a:spcBef>
                        <a:spcAft>
                          <a:spcPts val="0"/>
                        </a:spcAft>
                        <a:buClr>
                          <a:srgbClr val="000000"/>
                        </a:buClr>
                        <a:buSzPts val="1900"/>
                        <a:buFont typeface="Arial"/>
                        <a:buNone/>
                      </a:pPr>
                      <a:r>
                        <a:rPr b="0" i="0" lang="tr-TR" sz="1900" u="none" cap="none" strike="noStrike">
                          <a:solidFill>
                            <a:srgbClr val="000000"/>
                          </a:solidFill>
                          <a:latin typeface="Georgia"/>
                          <a:ea typeface="Georgia"/>
                          <a:cs typeface="Georgia"/>
                          <a:sym typeface="Georgia"/>
                        </a:rPr>
                        <a:t>Genel Kurslar</a:t>
                      </a:r>
                      <a:endParaRPr sz="1400" u="none" cap="none" strike="noStrike"/>
                    </a:p>
                  </a:txBody>
                  <a:tcPr marT="8350" marB="0" marR="8350" marL="8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900"/>
                        <a:buFont typeface="Arial"/>
                        <a:buNone/>
                      </a:pPr>
                      <a:r>
                        <a:rPr b="0" i="0" lang="tr-TR" sz="1900" u="none" cap="none" strike="noStrike">
                          <a:solidFill>
                            <a:srgbClr val="000000"/>
                          </a:solidFill>
                          <a:latin typeface="Times New Roman"/>
                          <a:ea typeface="Times New Roman"/>
                          <a:cs typeface="Times New Roman"/>
                          <a:sym typeface="Times New Roman"/>
                        </a:rPr>
                        <a:t>15</a:t>
                      </a:r>
                      <a:endParaRPr sz="1400" u="none" cap="none" strike="noStrike"/>
                    </a:p>
                  </a:txBody>
                  <a:tcPr marT="8350" marB="0" marR="8350" marL="8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900"/>
                        <a:buFont typeface="Arial"/>
                        <a:buNone/>
                      </a:pPr>
                      <a:r>
                        <a:rPr b="0" i="0" lang="tr-TR" sz="1900" u="none" cap="none" strike="noStrike">
                          <a:solidFill>
                            <a:srgbClr val="000000"/>
                          </a:solidFill>
                          <a:latin typeface="Times New Roman"/>
                          <a:ea typeface="Times New Roman"/>
                          <a:cs typeface="Times New Roman"/>
                          <a:sym typeface="Times New Roman"/>
                        </a:rPr>
                        <a:t>52</a:t>
                      </a:r>
                      <a:endParaRPr b="0" i="0" sz="1900" u="none" cap="none" strike="noStrike">
                        <a:solidFill>
                          <a:srgbClr val="000000"/>
                        </a:solidFill>
                        <a:latin typeface="Times New Roman"/>
                        <a:ea typeface="Times New Roman"/>
                        <a:cs typeface="Times New Roman"/>
                        <a:sym typeface="Times New Roman"/>
                      </a:endParaRPr>
                    </a:p>
                  </a:txBody>
                  <a:tcPr marT="8350" marB="0" marR="8350" marL="8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900"/>
                        <a:buFont typeface="Arial"/>
                        <a:buNone/>
                      </a:pPr>
                      <a:r>
                        <a:rPr lang="tr-TR" sz="1900" u="none" cap="none" strike="noStrike">
                          <a:latin typeface="Times New Roman"/>
                          <a:ea typeface="Times New Roman"/>
                          <a:cs typeface="Times New Roman"/>
                          <a:sym typeface="Times New Roman"/>
                        </a:rPr>
                        <a:t>148</a:t>
                      </a:r>
                      <a:endParaRPr b="0" i="0" sz="1900" u="none" cap="none" strike="noStrike">
                        <a:solidFill>
                          <a:srgbClr val="000000"/>
                        </a:solidFill>
                        <a:latin typeface="Times New Roman"/>
                        <a:ea typeface="Times New Roman"/>
                        <a:cs typeface="Times New Roman"/>
                        <a:sym typeface="Times New Roman"/>
                      </a:endParaRPr>
                    </a:p>
                  </a:txBody>
                  <a:tcPr marT="8350" marB="0" marR="8350" marL="8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10650">
                <a:tc>
                  <a:txBody>
                    <a:bodyPr/>
                    <a:lstStyle/>
                    <a:p>
                      <a:pPr indent="0" lvl="0" marL="0" marR="0" rtl="0" algn="l">
                        <a:lnSpc>
                          <a:spcPct val="100000"/>
                        </a:lnSpc>
                        <a:spcBef>
                          <a:spcPts val="0"/>
                        </a:spcBef>
                        <a:spcAft>
                          <a:spcPts val="0"/>
                        </a:spcAft>
                        <a:buClr>
                          <a:srgbClr val="000000"/>
                        </a:buClr>
                        <a:buSzPts val="1900"/>
                        <a:buFont typeface="Arial"/>
                        <a:buNone/>
                      </a:pPr>
                      <a:r>
                        <a:rPr b="0" i="0" lang="tr-TR" sz="1900" u="none" cap="none" strike="noStrike">
                          <a:solidFill>
                            <a:srgbClr val="000000"/>
                          </a:solidFill>
                          <a:latin typeface="Georgia"/>
                          <a:ea typeface="Georgia"/>
                          <a:cs typeface="Georgia"/>
                          <a:sym typeface="Georgia"/>
                        </a:rPr>
                        <a:t>Okuma Yazma Kursları(I. Kademe)</a:t>
                      </a:r>
                      <a:endParaRPr sz="1400" u="none" cap="none" strike="noStrike"/>
                    </a:p>
                  </a:txBody>
                  <a:tcPr marT="8350" marB="0" marR="8350" marL="8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900"/>
                        <a:buFont typeface="Arial"/>
                        <a:buNone/>
                      </a:pPr>
                      <a:r>
                        <a:rPr b="0" i="0" lang="tr-TR" sz="1900" u="none" cap="none" strike="noStrike">
                          <a:solidFill>
                            <a:srgbClr val="000000"/>
                          </a:solidFill>
                          <a:latin typeface="Times New Roman"/>
                          <a:ea typeface="Times New Roman"/>
                          <a:cs typeface="Times New Roman"/>
                          <a:sym typeface="Times New Roman"/>
                        </a:rPr>
                        <a:t>3</a:t>
                      </a:r>
                      <a:endParaRPr sz="1400" u="none" cap="none" strike="noStrike"/>
                    </a:p>
                  </a:txBody>
                  <a:tcPr marT="8350" marB="0" marR="8350" marL="8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900"/>
                        <a:buFont typeface="Arial"/>
                        <a:buNone/>
                      </a:pPr>
                      <a:r>
                        <a:rPr b="0" i="0" lang="tr-TR" sz="1900" u="none" cap="none" strike="noStrike">
                          <a:solidFill>
                            <a:srgbClr val="000000"/>
                          </a:solidFill>
                          <a:latin typeface="Times New Roman"/>
                          <a:ea typeface="Times New Roman"/>
                          <a:cs typeface="Times New Roman"/>
                          <a:sym typeface="Times New Roman"/>
                        </a:rPr>
                        <a:t>4</a:t>
                      </a:r>
                      <a:endParaRPr b="0" i="0" sz="1900" u="none" cap="none" strike="noStrike">
                        <a:solidFill>
                          <a:srgbClr val="000000"/>
                        </a:solidFill>
                        <a:latin typeface="Times New Roman"/>
                        <a:ea typeface="Times New Roman"/>
                        <a:cs typeface="Times New Roman"/>
                        <a:sym typeface="Times New Roman"/>
                      </a:endParaRPr>
                    </a:p>
                  </a:txBody>
                  <a:tcPr marT="8350" marB="0" marR="8350" marL="8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900"/>
                        <a:buFont typeface="Arial"/>
                        <a:buNone/>
                      </a:pPr>
                      <a:r>
                        <a:rPr lang="tr-TR" sz="1900" u="none" cap="none" strike="noStrike">
                          <a:latin typeface="Times New Roman"/>
                          <a:ea typeface="Times New Roman"/>
                          <a:cs typeface="Times New Roman"/>
                          <a:sym typeface="Times New Roman"/>
                        </a:rPr>
                        <a:t>3</a:t>
                      </a:r>
                      <a:endParaRPr b="0" i="0" sz="1900" u="none" cap="none" strike="noStrike">
                        <a:solidFill>
                          <a:srgbClr val="000000"/>
                        </a:solidFill>
                        <a:latin typeface="Times New Roman"/>
                        <a:ea typeface="Times New Roman"/>
                        <a:cs typeface="Times New Roman"/>
                        <a:sym typeface="Times New Roman"/>
                      </a:endParaRPr>
                    </a:p>
                  </a:txBody>
                  <a:tcPr marT="8350" marB="0" marR="8350" marL="8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36425">
                <a:tc>
                  <a:txBody>
                    <a:bodyPr/>
                    <a:lstStyle/>
                    <a:p>
                      <a:pPr indent="0" lvl="0" marL="0" marR="0" rtl="0" algn="l">
                        <a:lnSpc>
                          <a:spcPct val="100000"/>
                        </a:lnSpc>
                        <a:spcBef>
                          <a:spcPts val="0"/>
                        </a:spcBef>
                        <a:spcAft>
                          <a:spcPts val="0"/>
                        </a:spcAft>
                        <a:buClr>
                          <a:srgbClr val="000000"/>
                        </a:buClr>
                        <a:buSzPts val="1900"/>
                        <a:buFont typeface="Arial"/>
                        <a:buNone/>
                      </a:pPr>
                      <a:r>
                        <a:rPr b="0" i="0" lang="tr-TR" sz="1900" u="none" cap="none" strike="noStrike">
                          <a:solidFill>
                            <a:srgbClr val="000000"/>
                          </a:solidFill>
                          <a:latin typeface="Georgia"/>
                          <a:ea typeface="Georgia"/>
                          <a:cs typeface="Georgia"/>
                          <a:sym typeface="Georgia"/>
                        </a:rPr>
                        <a:t>Okuma Yazma Kursları(II. Kademe)</a:t>
                      </a:r>
                      <a:endParaRPr sz="1400" u="none" cap="none" strike="noStrike"/>
                    </a:p>
                  </a:txBody>
                  <a:tcPr marT="8350" marB="0" marR="8350" marL="8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900"/>
                        <a:buFont typeface="Arial"/>
                        <a:buNone/>
                      </a:pPr>
                      <a:r>
                        <a:rPr b="0" i="0" lang="tr-TR" sz="1900" u="none" cap="none" strike="noStrike">
                          <a:solidFill>
                            <a:srgbClr val="000000"/>
                          </a:solidFill>
                          <a:latin typeface="Times New Roman"/>
                          <a:ea typeface="Times New Roman"/>
                          <a:cs typeface="Times New Roman"/>
                          <a:sym typeface="Times New Roman"/>
                        </a:rPr>
                        <a:t>1</a:t>
                      </a:r>
                      <a:endParaRPr sz="1400" u="none" cap="none" strike="noStrike"/>
                    </a:p>
                  </a:txBody>
                  <a:tcPr marT="8350" marB="0" marR="8350" marL="8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900"/>
                        <a:buFont typeface="Arial"/>
                        <a:buNone/>
                      </a:pPr>
                      <a:r>
                        <a:rPr b="0" i="0" lang="tr-TR" sz="1900" u="none" cap="none" strike="noStrike">
                          <a:solidFill>
                            <a:srgbClr val="000000"/>
                          </a:solidFill>
                          <a:latin typeface="Times New Roman"/>
                          <a:ea typeface="Times New Roman"/>
                          <a:cs typeface="Times New Roman"/>
                          <a:sym typeface="Times New Roman"/>
                        </a:rPr>
                        <a:t>4</a:t>
                      </a:r>
                      <a:endParaRPr b="0" i="0" sz="1900" u="none" cap="none" strike="noStrike">
                        <a:solidFill>
                          <a:srgbClr val="000000"/>
                        </a:solidFill>
                        <a:latin typeface="Times New Roman"/>
                        <a:ea typeface="Times New Roman"/>
                        <a:cs typeface="Times New Roman"/>
                        <a:sym typeface="Times New Roman"/>
                      </a:endParaRPr>
                    </a:p>
                  </a:txBody>
                  <a:tcPr marT="8350" marB="0" marR="8350" marL="8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900"/>
                        <a:buFont typeface="Arial"/>
                        <a:buNone/>
                      </a:pPr>
                      <a:r>
                        <a:rPr lang="tr-TR" sz="1900" u="none" cap="none" strike="noStrike">
                          <a:latin typeface="Times New Roman"/>
                          <a:ea typeface="Times New Roman"/>
                          <a:cs typeface="Times New Roman"/>
                          <a:sym typeface="Times New Roman"/>
                        </a:rPr>
                        <a:t>4</a:t>
                      </a:r>
                      <a:endParaRPr b="0" i="0" sz="1900" u="none" cap="none" strike="noStrike">
                        <a:solidFill>
                          <a:srgbClr val="000000"/>
                        </a:solidFill>
                        <a:latin typeface="Times New Roman"/>
                        <a:ea typeface="Times New Roman"/>
                        <a:cs typeface="Times New Roman"/>
                        <a:sym typeface="Times New Roman"/>
                      </a:endParaRPr>
                    </a:p>
                  </a:txBody>
                  <a:tcPr marT="8350" marB="0" marR="8350" marL="8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36425">
                <a:tc>
                  <a:txBody>
                    <a:bodyPr/>
                    <a:lstStyle/>
                    <a:p>
                      <a:pPr indent="0" lvl="0" marL="0" marR="0" rtl="0" algn="l">
                        <a:lnSpc>
                          <a:spcPct val="100000"/>
                        </a:lnSpc>
                        <a:spcBef>
                          <a:spcPts val="0"/>
                        </a:spcBef>
                        <a:spcAft>
                          <a:spcPts val="0"/>
                        </a:spcAft>
                        <a:buClr>
                          <a:srgbClr val="000000"/>
                        </a:buClr>
                        <a:buSzPts val="1900"/>
                        <a:buFont typeface="Arial"/>
                        <a:buNone/>
                      </a:pPr>
                      <a:r>
                        <a:rPr b="0" i="0" lang="tr-TR" sz="1900" u="none" cap="none" strike="noStrike">
                          <a:solidFill>
                            <a:srgbClr val="000000"/>
                          </a:solidFill>
                          <a:latin typeface="Georgia"/>
                          <a:ea typeface="Georgia"/>
                          <a:cs typeface="Georgia"/>
                          <a:sym typeface="Georgia"/>
                        </a:rPr>
                        <a:t>Türkiye Bağımlılıkla Mücadele Eğitimi</a:t>
                      </a:r>
                      <a:endParaRPr b="0" i="0" sz="1900" u="none" cap="none" strike="noStrike">
                        <a:solidFill>
                          <a:srgbClr val="000000"/>
                        </a:solidFill>
                        <a:latin typeface="Georgia"/>
                        <a:ea typeface="Georgia"/>
                        <a:cs typeface="Georgia"/>
                        <a:sym typeface="Georgia"/>
                      </a:endParaRPr>
                    </a:p>
                  </a:txBody>
                  <a:tcPr marT="8350" marB="0" marR="8350" marL="8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900"/>
                        <a:buFont typeface="Arial"/>
                        <a:buNone/>
                      </a:pPr>
                      <a:r>
                        <a:rPr b="0" i="0" lang="tr-TR" sz="1900" u="none" cap="none" strike="noStrike">
                          <a:solidFill>
                            <a:srgbClr val="000000"/>
                          </a:solidFill>
                          <a:latin typeface="Times New Roman"/>
                          <a:ea typeface="Times New Roman"/>
                          <a:cs typeface="Times New Roman"/>
                          <a:sym typeface="Times New Roman"/>
                        </a:rPr>
                        <a:t>0</a:t>
                      </a:r>
                      <a:endParaRPr b="0" i="0" sz="1900" u="none" cap="none" strike="noStrike">
                        <a:solidFill>
                          <a:srgbClr val="000000"/>
                        </a:solidFill>
                        <a:latin typeface="Times New Roman"/>
                        <a:ea typeface="Times New Roman"/>
                        <a:cs typeface="Times New Roman"/>
                        <a:sym typeface="Times New Roman"/>
                      </a:endParaRPr>
                    </a:p>
                  </a:txBody>
                  <a:tcPr marT="8350" marB="0" marR="8350" marL="8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900"/>
                        <a:buFont typeface="Arial"/>
                        <a:buNone/>
                      </a:pPr>
                      <a:r>
                        <a:rPr b="0" i="0" lang="tr-TR" sz="1900" u="none" cap="none" strike="noStrike">
                          <a:solidFill>
                            <a:srgbClr val="000000"/>
                          </a:solidFill>
                          <a:latin typeface="Times New Roman"/>
                          <a:ea typeface="Times New Roman"/>
                          <a:cs typeface="Times New Roman"/>
                          <a:sym typeface="Times New Roman"/>
                        </a:rPr>
                        <a:t>47</a:t>
                      </a:r>
                      <a:endParaRPr b="0" i="0" sz="1900" u="none" cap="none" strike="noStrike">
                        <a:solidFill>
                          <a:srgbClr val="000000"/>
                        </a:solidFill>
                        <a:latin typeface="Times New Roman"/>
                        <a:ea typeface="Times New Roman"/>
                        <a:cs typeface="Times New Roman"/>
                        <a:sym typeface="Times New Roman"/>
                      </a:endParaRPr>
                    </a:p>
                  </a:txBody>
                  <a:tcPr marT="8350" marB="0" marR="8350" marL="8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900"/>
                        <a:buFont typeface="Arial"/>
                        <a:buNone/>
                      </a:pPr>
                      <a:r>
                        <a:rPr lang="tr-TR" sz="1900" u="none" cap="none" strike="noStrike">
                          <a:latin typeface="Times New Roman"/>
                          <a:ea typeface="Times New Roman"/>
                          <a:cs typeface="Times New Roman"/>
                          <a:sym typeface="Times New Roman"/>
                        </a:rPr>
                        <a:t>0</a:t>
                      </a:r>
                      <a:endParaRPr b="0" i="0" sz="1900" u="none" cap="none" strike="noStrike">
                        <a:solidFill>
                          <a:srgbClr val="000000"/>
                        </a:solidFill>
                        <a:latin typeface="Times New Roman"/>
                        <a:ea typeface="Times New Roman"/>
                        <a:cs typeface="Times New Roman"/>
                        <a:sym typeface="Times New Roman"/>
                      </a:endParaRPr>
                    </a:p>
                  </a:txBody>
                  <a:tcPr marT="8350" marB="0" marR="8350" marL="8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31825">
                <a:tc>
                  <a:txBody>
                    <a:bodyPr/>
                    <a:lstStyle/>
                    <a:p>
                      <a:pPr indent="0" lvl="0" marL="0" marR="0" rtl="0" algn="l">
                        <a:lnSpc>
                          <a:spcPct val="100000"/>
                        </a:lnSpc>
                        <a:spcBef>
                          <a:spcPts val="0"/>
                        </a:spcBef>
                        <a:spcAft>
                          <a:spcPts val="0"/>
                        </a:spcAft>
                        <a:buClr>
                          <a:srgbClr val="000000"/>
                        </a:buClr>
                        <a:buSzPts val="1900"/>
                        <a:buFont typeface="Arial"/>
                        <a:buNone/>
                      </a:pPr>
                      <a:r>
                        <a:rPr b="1" i="0" lang="tr-TR" sz="1900" u="none" cap="none" strike="noStrike">
                          <a:solidFill>
                            <a:srgbClr val="FF0000"/>
                          </a:solidFill>
                          <a:latin typeface="Calibri"/>
                          <a:ea typeface="Calibri"/>
                          <a:cs typeface="Calibri"/>
                          <a:sym typeface="Calibri"/>
                        </a:rPr>
                        <a:t>TOPLAM</a:t>
                      </a:r>
                      <a:endParaRPr sz="1400" u="none" cap="none" strike="noStrike"/>
                    </a:p>
                  </a:txBody>
                  <a:tcPr marT="8350" marB="0" marR="8350" marL="8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900"/>
                        <a:buFont typeface="Arial"/>
                        <a:buNone/>
                      </a:pPr>
                      <a:r>
                        <a:rPr b="1" i="0" lang="tr-TR" sz="1900" u="none" cap="none" strike="noStrike">
                          <a:solidFill>
                            <a:srgbClr val="FF0000"/>
                          </a:solidFill>
                          <a:latin typeface="Times New Roman"/>
                          <a:ea typeface="Times New Roman"/>
                          <a:cs typeface="Times New Roman"/>
                          <a:sym typeface="Times New Roman"/>
                        </a:rPr>
                        <a:t>51</a:t>
                      </a:r>
                      <a:endParaRPr sz="1400" u="none" cap="none" strike="noStrike"/>
                    </a:p>
                  </a:txBody>
                  <a:tcPr marT="8350" marB="0" marR="8350" marL="8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900"/>
                        <a:buFont typeface="Arial"/>
                        <a:buNone/>
                      </a:pPr>
                      <a:r>
                        <a:rPr b="1" i="0" lang="tr-TR" sz="1900" u="none" cap="none" strike="noStrike">
                          <a:solidFill>
                            <a:srgbClr val="FF0000"/>
                          </a:solidFill>
                          <a:latin typeface="Times New Roman"/>
                          <a:ea typeface="Times New Roman"/>
                          <a:cs typeface="Times New Roman"/>
                          <a:sym typeface="Times New Roman"/>
                        </a:rPr>
                        <a:t>148       </a:t>
                      </a:r>
                      <a:endParaRPr b="1" i="0" sz="1900" u="none" cap="none" strike="noStrike">
                        <a:solidFill>
                          <a:srgbClr val="FF0000"/>
                        </a:solidFill>
                        <a:latin typeface="Times New Roman"/>
                        <a:ea typeface="Times New Roman"/>
                        <a:cs typeface="Times New Roman"/>
                        <a:sym typeface="Times New Roman"/>
                      </a:endParaRPr>
                    </a:p>
                  </a:txBody>
                  <a:tcPr marT="8350" marB="0" marR="8350" marL="8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900"/>
                        <a:buFont typeface="Arial"/>
                        <a:buNone/>
                      </a:pPr>
                      <a:r>
                        <a:rPr b="1" i="0" lang="tr-TR" sz="1900" u="none" cap="none" strike="noStrike">
                          <a:solidFill>
                            <a:srgbClr val="FF0000"/>
                          </a:solidFill>
                          <a:latin typeface="Times New Roman"/>
                          <a:ea typeface="Times New Roman"/>
                          <a:cs typeface="Times New Roman"/>
                          <a:sym typeface="Times New Roman"/>
                        </a:rPr>
                        <a:t>  229    </a:t>
                      </a:r>
                      <a:endParaRPr b="1" i="0" sz="1900" u="none" cap="none" strike="noStrike">
                        <a:solidFill>
                          <a:srgbClr val="FF0000"/>
                        </a:solidFill>
                        <a:latin typeface="Times New Roman"/>
                        <a:ea typeface="Times New Roman"/>
                        <a:cs typeface="Times New Roman"/>
                        <a:sym typeface="Times New Roman"/>
                      </a:endParaRPr>
                    </a:p>
                  </a:txBody>
                  <a:tcPr marT="8350" marB="0" marR="8350" marL="8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9"/>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rgbClr val="FFC000"/>
              </a:buClr>
              <a:buSzPts val="3300"/>
              <a:buFont typeface="Georgia"/>
              <a:buNone/>
            </a:pPr>
            <a:r>
              <a:rPr lang="tr-TR">
                <a:solidFill>
                  <a:srgbClr val="FFC000"/>
                </a:solidFill>
              </a:rPr>
              <a:t>PROJE BAŞVURULARI</a:t>
            </a:r>
            <a:endParaRPr/>
          </a:p>
        </p:txBody>
      </p:sp>
      <p:pic>
        <p:nvPicPr>
          <p:cNvPr id="328" name="Google Shape;328;p29" title="Points scored"/>
          <p:cNvPicPr preferRelativeResize="0"/>
          <p:nvPr/>
        </p:nvPicPr>
        <p:blipFill rotWithShape="1">
          <a:blip r:embed="rId3">
            <a:alphaModFix/>
          </a:blip>
          <a:srcRect b="1040" l="0" r="0" t="-1040"/>
          <a:stretch/>
        </p:blipFill>
        <p:spPr>
          <a:xfrm>
            <a:off x="509700" y="1488300"/>
            <a:ext cx="8083824" cy="4372175"/>
          </a:xfrm>
          <a:prstGeom prst="rect">
            <a:avLst/>
          </a:prstGeom>
          <a:noFill/>
          <a:ln>
            <a:noFill/>
          </a:ln>
        </p:spPr>
      </p:pic>
      <p:sp>
        <p:nvSpPr>
          <p:cNvPr id="329" name="Google Shape;329;p29"/>
          <p:cNvSpPr txBox="1"/>
          <p:nvPr/>
        </p:nvSpPr>
        <p:spPr>
          <a:xfrm>
            <a:off x="896675" y="5882700"/>
            <a:ext cx="6207600" cy="565200"/>
          </a:xfrm>
          <a:prstGeom prst="rect">
            <a:avLst/>
          </a:prstGeom>
          <a:noFill/>
          <a:ln>
            <a:noFill/>
          </a:ln>
        </p:spPr>
        <p:txBody>
          <a:bodyPr anchorCtr="0" anchor="t" bIns="91425" lIns="91425" spcFirstLastPara="1" rIns="91425" wrap="square" tIns="91425">
            <a:spAutoFit/>
          </a:bodyPr>
          <a:lstStyle/>
          <a:p>
            <a:pPr indent="-301625" lvl="0" marL="457200" marR="25400" rtl="0" algn="l">
              <a:lnSpc>
                <a:spcPct val="115000"/>
              </a:lnSpc>
              <a:spcBef>
                <a:spcPts val="0"/>
              </a:spcBef>
              <a:spcAft>
                <a:spcPts val="0"/>
              </a:spcAft>
              <a:buClr>
                <a:srgbClr val="434343"/>
              </a:buClr>
              <a:buSzPts val="1150"/>
              <a:buFont typeface="Roboto"/>
              <a:buChar char="-"/>
            </a:pPr>
            <a:r>
              <a:rPr b="0" i="0" lang="tr-TR" sz="1150" u="none" cap="none" strike="noStrike">
                <a:solidFill>
                  <a:srgbClr val="434343"/>
                </a:solidFill>
                <a:latin typeface="Roboto"/>
                <a:ea typeface="Roboto"/>
                <a:cs typeface="Roboto"/>
                <a:sym typeface="Roboto"/>
              </a:rPr>
              <a:t>İlçemiz okullarından 3 tanesi akreditasyon eğitim programına katılmaya  hak kazanmıştır.</a:t>
            </a:r>
            <a:endParaRPr b="0" i="0" sz="1150" u="none" cap="none" strike="noStrike">
              <a:solidFill>
                <a:srgbClr val="434343"/>
              </a:solidFill>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29fc853a854_5_0"/>
          <p:cNvSpPr txBox="1"/>
          <p:nvPr>
            <p:ph type="title"/>
          </p:nvPr>
        </p:nvSpPr>
        <p:spPr>
          <a:xfrm>
            <a:off x="413177" y="327150"/>
            <a:ext cx="8534400" cy="759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C000"/>
              </a:buClr>
              <a:buSzPts val="3300"/>
              <a:buFont typeface="Georgia"/>
              <a:buNone/>
            </a:pPr>
            <a:r>
              <a:rPr lang="tr-TR">
                <a:solidFill>
                  <a:srgbClr val="FFC000"/>
                </a:solidFill>
              </a:rPr>
              <a:t>İLÇEMİZDE YAPILAN ÖRNEK PROJELER</a:t>
            </a:r>
            <a:endParaRPr/>
          </a:p>
        </p:txBody>
      </p:sp>
      <p:sp>
        <p:nvSpPr>
          <p:cNvPr id="335" name="Google Shape;335;g29fc853a854_5_0"/>
          <p:cNvSpPr txBox="1"/>
          <p:nvPr>
            <p:ph type="title"/>
          </p:nvPr>
        </p:nvSpPr>
        <p:spPr>
          <a:xfrm>
            <a:off x="373750" y="2315550"/>
            <a:ext cx="4887900" cy="42273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FFC000"/>
              </a:buClr>
              <a:buSzPts val="2673"/>
              <a:buFont typeface="Georgia"/>
              <a:buNone/>
            </a:pPr>
            <a:r>
              <a:rPr b="1" lang="tr-TR" sz="1943">
                <a:solidFill>
                  <a:schemeClr val="dk1"/>
                </a:solidFill>
                <a:latin typeface="Times New Roman"/>
                <a:ea typeface="Times New Roman"/>
                <a:cs typeface="Times New Roman"/>
                <a:sym typeface="Times New Roman"/>
              </a:rPr>
              <a:t>1.</a:t>
            </a:r>
            <a:r>
              <a:rPr lang="tr-TR" sz="1943">
                <a:solidFill>
                  <a:schemeClr val="dk1"/>
                </a:solidFill>
                <a:latin typeface="Times New Roman"/>
                <a:ea typeface="Times New Roman"/>
                <a:cs typeface="Times New Roman"/>
                <a:sym typeface="Times New Roman"/>
              </a:rPr>
              <a:t>Gülnar İlçe Milli Eğitim Müdürlüğü'nün 5 yıldır başarıyla sürdürdüğü "Öykü Kitabı Oluşturma Projesi"nin eseri olarak ortaya çıkan "Bana Bir Hikaye Anlat" kitabı, 9 okuldan gelen 16 farklı öğrencinin özgün hikayelerini bir araya getiriyor. Bu kitap, genç yazarların hayal gücünü ve yaratıcılığını sergilerken, Gülnar'ın eğitim alanındaki başarısını da ön plana çıkarıyor. Kitap, geleceğin yazarlarını keşfetmeye yönelik bu değerli projenin bir ürünü olarak, okurlarını etkileyici bir hikaye yolculuğuna davet ediyor.</a:t>
            </a:r>
            <a:endParaRPr sz="1943">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rgbClr val="FFC000"/>
              </a:buClr>
              <a:buSzPts val="2673"/>
              <a:buFont typeface="Georgia"/>
              <a:buNone/>
            </a:pPr>
            <a:r>
              <a:t/>
            </a:r>
            <a:endParaRPr sz="2483">
              <a:solidFill>
                <a:schemeClr val="dk1"/>
              </a:solidFill>
            </a:endParaRPr>
          </a:p>
          <a:p>
            <a:pPr indent="0" lvl="0" marL="0" rtl="0" algn="l">
              <a:lnSpc>
                <a:spcPct val="100000"/>
              </a:lnSpc>
              <a:spcBef>
                <a:spcPts val="0"/>
              </a:spcBef>
              <a:spcAft>
                <a:spcPts val="0"/>
              </a:spcAft>
              <a:buClr>
                <a:srgbClr val="FFC000"/>
              </a:buClr>
              <a:buSzPts val="2673"/>
              <a:buFont typeface="Georgia"/>
              <a:buNone/>
            </a:pPr>
            <a:r>
              <a:t/>
            </a:r>
            <a:endParaRPr sz="2483">
              <a:solidFill>
                <a:schemeClr val="dk1"/>
              </a:solidFill>
            </a:endParaRPr>
          </a:p>
          <a:p>
            <a:pPr indent="0" lvl="0" marL="0" rtl="0" algn="l">
              <a:lnSpc>
                <a:spcPct val="100000"/>
              </a:lnSpc>
              <a:spcBef>
                <a:spcPts val="0"/>
              </a:spcBef>
              <a:spcAft>
                <a:spcPts val="0"/>
              </a:spcAft>
              <a:buClr>
                <a:srgbClr val="FFC000"/>
              </a:buClr>
              <a:buSzPts val="2673"/>
              <a:buFont typeface="Georgia"/>
              <a:buNone/>
            </a:pPr>
            <a:r>
              <a:t/>
            </a:r>
            <a:endParaRPr sz="2483">
              <a:solidFill>
                <a:schemeClr val="dk1"/>
              </a:solidFill>
            </a:endParaRPr>
          </a:p>
        </p:txBody>
      </p:sp>
      <p:pic>
        <p:nvPicPr>
          <p:cNvPr id="336" name="Google Shape;336;g29fc853a854_5_0"/>
          <p:cNvPicPr preferRelativeResize="0"/>
          <p:nvPr/>
        </p:nvPicPr>
        <p:blipFill rotWithShape="1">
          <a:blip r:embed="rId3">
            <a:alphaModFix/>
          </a:blip>
          <a:srcRect b="0" l="0" r="0" t="0"/>
          <a:stretch/>
        </p:blipFill>
        <p:spPr>
          <a:xfrm>
            <a:off x="3561639" y="624254"/>
            <a:ext cx="6560819" cy="656081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29fc853a854_11_6"/>
          <p:cNvSpPr txBox="1"/>
          <p:nvPr>
            <p:ph type="title"/>
          </p:nvPr>
        </p:nvSpPr>
        <p:spPr>
          <a:xfrm>
            <a:off x="413177" y="327150"/>
            <a:ext cx="8534400" cy="759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C000"/>
              </a:buClr>
              <a:buSzPts val="3300"/>
              <a:buFont typeface="Georgia"/>
              <a:buNone/>
            </a:pPr>
            <a:r>
              <a:rPr lang="tr-TR">
                <a:solidFill>
                  <a:srgbClr val="FFC000"/>
                </a:solidFill>
              </a:rPr>
              <a:t>İLÇEMİZDE YAPILAN ÖRNEK PROJELER</a:t>
            </a:r>
            <a:endParaRPr/>
          </a:p>
        </p:txBody>
      </p:sp>
      <p:sp>
        <p:nvSpPr>
          <p:cNvPr id="342" name="Google Shape;342;g29fc853a854_11_6"/>
          <p:cNvSpPr txBox="1"/>
          <p:nvPr>
            <p:ph type="title"/>
          </p:nvPr>
        </p:nvSpPr>
        <p:spPr>
          <a:xfrm>
            <a:off x="312150" y="3582300"/>
            <a:ext cx="5012400" cy="327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FFC000"/>
              </a:buClr>
              <a:buSzPts val="2673"/>
              <a:buFont typeface="Georgia"/>
              <a:buNone/>
            </a:pPr>
            <a:r>
              <a:rPr b="1" lang="tr-TR" sz="1943">
                <a:solidFill>
                  <a:schemeClr val="dk1"/>
                </a:solidFill>
                <a:latin typeface="Times New Roman"/>
                <a:ea typeface="Times New Roman"/>
                <a:cs typeface="Times New Roman"/>
                <a:sym typeface="Times New Roman"/>
              </a:rPr>
              <a:t>2.</a:t>
            </a:r>
            <a:r>
              <a:rPr lang="tr-TR" sz="1943">
                <a:solidFill>
                  <a:schemeClr val="dk1"/>
                </a:solidFill>
                <a:latin typeface="Times New Roman"/>
                <a:ea typeface="Times New Roman"/>
                <a:cs typeface="Times New Roman"/>
                <a:sym typeface="Times New Roman"/>
              </a:rPr>
              <a:t>İçişleri Bakanlığı Sivil Toplum İlişkiler Müdürlüğü işbirliğiyle hayata geçirilen "Binbir Renk Çiçek Projesi," ilçemizdeki pansiyonlarda konaklayan öğrencilere yönelik anlamlı bir girişimdir. Bu proje çerçevesinde düzenlenen etkinlikler arasında öğrencilere yönelik gerçekleştirilen geziler, şenlikler ve yarışmalar gibi çeşitli etkinlikler bulunmaktadır. Gençlerin sosyal etkileşimlerini güçlendirmeyi amaçlayan proje, eğitim süreçlerine renk katmayı hedefleyerek öğrencilere unutulmaz bir öğrenim deneyimi sunmaktadır.</a:t>
            </a:r>
            <a:endParaRPr sz="1943">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rgbClr val="FFC000"/>
              </a:buClr>
              <a:buSzPts val="2673"/>
              <a:buFont typeface="Georgia"/>
              <a:buNone/>
            </a:pPr>
            <a:r>
              <a:t/>
            </a:r>
            <a:endParaRPr sz="1943">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rgbClr val="FFC000"/>
              </a:buClr>
              <a:buSzPts val="2673"/>
              <a:buFont typeface="Georgia"/>
              <a:buNone/>
            </a:pPr>
            <a:r>
              <a:t/>
            </a:r>
            <a:endParaRPr sz="2483">
              <a:solidFill>
                <a:schemeClr val="dk1"/>
              </a:solidFill>
            </a:endParaRPr>
          </a:p>
          <a:p>
            <a:pPr indent="0" lvl="0" marL="0" rtl="0" algn="l">
              <a:lnSpc>
                <a:spcPct val="100000"/>
              </a:lnSpc>
              <a:spcBef>
                <a:spcPts val="0"/>
              </a:spcBef>
              <a:spcAft>
                <a:spcPts val="0"/>
              </a:spcAft>
              <a:buClr>
                <a:srgbClr val="FFC000"/>
              </a:buClr>
              <a:buSzPts val="2673"/>
              <a:buFont typeface="Georgia"/>
              <a:buNone/>
            </a:pPr>
            <a:r>
              <a:t/>
            </a:r>
            <a:endParaRPr sz="2483">
              <a:solidFill>
                <a:schemeClr val="dk1"/>
              </a:solidFill>
            </a:endParaRPr>
          </a:p>
          <a:p>
            <a:pPr indent="0" lvl="0" marL="0" rtl="0" algn="l">
              <a:lnSpc>
                <a:spcPct val="100000"/>
              </a:lnSpc>
              <a:spcBef>
                <a:spcPts val="0"/>
              </a:spcBef>
              <a:spcAft>
                <a:spcPts val="0"/>
              </a:spcAft>
              <a:buClr>
                <a:srgbClr val="FFC000"/>
              </a:buClr>
              <a:buSzPts val="2673"/>
              <a:buFont typeface="Georgia"/>
              <a:buNone/>
            </a:pPr>
            <a:r>
              <a:t/>
            </a:r>
            <a:endParaRPr sz="2483">
              <a:solidFill>
                <a:schemeClr val="dk1"/>
              </a:solidFill>
            </a:endParaRPr>
          </a:p>
        </p:txBody>
      </p:sp>
      <p:pic>
        <p:nvPicPr>
          <p:cNvPr id="343" name="Google Shape;343;g29fc853a854_11_6"/>
          <p:cNvPicPr preferRelativeResize="0"/>
          <p:nvPr/>
        </p:nvPicPr>
        <p:blipFill rotWithShape="1">
          <a:blip r:embed="rId3">
            <a:alphaModFix/>
          </a:blip>
          <a:srcRect b="0" l="0" r="0" t="0"/>
          <a:stretch/>
        </p:blipFill>
        <p:spPr>
          <a:xfrm>
            <a:off x="5436800" y="1924800"/>
            <a:ext cx="3443550" cy="300840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g29fc853a854_0_7"/>
          <p:cNvSpPr txBox="1"/>
          <p:nvPr>
            <p:ph type="title"/>
          </p:nvPr>
        </p:nvSpPr>
        <p:spPr>
          <a:xfrm>
            <a:off x="413177" y="327150"/>
            <a:ext cx="8534400" cy="759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C000"/>
              </a:buClr>
              <a:buSzPts val="3300"/>
              <a:buFont typeface="Georgia"/>
              <a:buNone/>
            </a:pPr>
            <a:r>
              <a:rPr lang="tr-TR">
                <a:solidFill>
                  <a:srgbClr val="FFC000"/>
                </a:solidFill>
              </a:rPr>
              <a:t>İLÇEMİZDE YAPILAN ÖRNEK PROJELER</a:t>
            </a:r>
            <a:endParaRPr/>
          </a:p>
        </p:txBody>
      </p:sp>
      <p:sp>
        <p:nvSpPr>
          <p:cNvPr id="349" name="Google Shape;349;g29fc853a854_0_7"/>
          <p:cNvSpPr txBox="1"/>
          <p:nvPr>
            <p:ph type="title"/>
          </p:nvPr>
        </p:nvSpPr>
        <p:spPr>
          <a:xfrm>
            <a:off x="413177" y="1573342"/>
            <a:ext cx="5012400" cy="6350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FFC000"/>
              </a:buClr>
              <a:buSzPts val="2673"/>
              <a:buFont typeface="Georgia"/>
              <a:buNone/>
            </a:pPr>
            <a:r>
              <a:rPr b="1" lang="tr-TR" sz="1743">
                <a:solidFill>
                  <a:schemeClr val="dk1"/>
                </a:solidFill>
                <a:latin typeface="Times New Roman"/>
                <a:ea typeface="Times New Roman"/>
                <a:cs typeface="Times New Roman"/>
                <a:sym typeface="Times New Roman"/>
              </a:rPr>
              <a:t>3. ‘Evvel Zaman İzinde’ </a:t>
            </a:r>
            <a:r>
              <a:rPr lang="tr-TR" sz="1743">
                <a:solidFill>
                  <a:schemeClr val="dk1"/>
                </a:solidFill>
                <a:latin typeface="Times New Roman"/>
                <a:ea typeface="Times New Roman"/>
                <a:cs typeface="Times New Roman"/>
                <a:sym typeface="Times New Roman"/>
              </a:rPr>
              <a:t>isimli projemizde, öğrencilerin yaratıcılıklarını geliştirmelerini, dil becerilerini güçlendirmelerini, öykü anlatma yeteneklerini artırmalarını ve aynı zamanda ekip çalışması, empati ve duygusal zeka gibi sosyal becerileri geliştirmelerine odaklanmaktadır.</a:t>
            </a:r>
            <a:endParaRPr sz="1743">
              <a:solidFill>
                <a:schemeClr val="dk1"/>
              </a:solidFill>
              <a:latin typeface="Times New Roman"/>
              <a:ea typeface="Times New Roman"/>
              <a:cs typeface="Times New Roman"/>
              <a:sym typeface="Times New Roman"/>
            </a:endParaRPr>
          </a:p>
          <a:p>
            <a:pPr indent="0" lvl="0" marL="0" rtl="0" algn="just">
              <a:lnSpc>
                <a:spcPct val="100000"/>
              </a:lnSpc>
              <a:spcBef>
                <a:spcPts val="1200"/>
              </a:spcBef>
              <a:spcAft>
                <a:spcPts val="0"/>
              </a:spcAft>
              <a:buClr>
                <a:schemeClr val="dk1"/>
              </a:buClr>
              <a:buSzPts val="1100"/>
              <a:buFont typeface="Arial"/>
              <a:buNone/>
            </a:pPr>
            <a:r>
              <a:rPr lang="tr-TR" sz="1743">
                <a:solidFill>
                  <a:schemeClr val="dk1"/>
                </a:solidFill>
                <a:latin typeface="Times New Roman"/>
                <a:ea typeface="Times New Roman"/>
                <a:cs typeface="Times New Roman"/>
                <a:sym typeface="Times New Roman"/>
              </a:rPr>
              <a:t>Projenin temel amacı, masalların eğitimsel ve kültürel işlevine dikkat çekerek, çocukların bilişsel ve dilsel gelişimine katkı sağlamak ve unutulmaya yüz tutmuş Anadolu masallarını öğrencilerimizle buluşturmaktır.</a:t>
            </a:r>
            <a:endParaRPr sz="1743">
              <a:solidFill>
                <a:schemeClr val="dk1"/>
              </a:solidFill>
              <a:latin typeface="Times New Roman"/>
              <a:ea typeface="Times New Roman"/>
              <a:cs typeface="Times New Roman"/>
              <a:sym typeface="Times New Roman"/>
            </a:endParaRPr>
          </a:p>
          <a:p>
            <a:pPr indent="0" lvl="0" marL="0" rtl="0" algn="just">
              <a:lnSpc>
                <a:spcPct val="100000"/>
              </a:lnSpc>
              <a:spcBef>
                <a:spcPts val="1200"/>
              </a:spcBef>
              <a:spcAft>
                <a:spcPts val="0"/>
              </a:spcAft>
              <a:buClr>
                <a:schemeClr val="dk1"/>
              </a:buClr>
              <a:buSzPts val="1100"/>
              <a:buFont typeface="Arial"/>
              <a:buNone/>
            </a:pPr>
            <a:r>
              <a:rPr lang="tr-TR" sz="1743">
                <a:solidFill>
                  <a:schemeClr val="dk1"/>
                </a:solidFill>
                <a:latin typeface="Times New Roman"/>
                <a:ea typeface="Times New Roman"/>
                <a:cs typeface="Times New Roman"/>
                <a:sym typeface="Times New Roman"/>
              </a:rPr>
              <a:t>Bu süreçte, öğrencilerin yaratıcılıklarını sergilemeleri ve dil becerilerini güçlendirmeleri için çeşitli etkinlikler düzenlenmiştir. Ayrıca, ekip çalışması, empati ve duygusal zeka gibi sosyal becerilerin geliştirilmesine yönelik özel çalışmalar da projenin önemli bir parçası olmuştur.</a:t>
            </a:r>
            <a:endParaRPr sz="1743">
              <a:solidFill>
                <a:schemeClr val="dk1"/>
              </a:solidFill>
              <a:latin typeface="Times New Roman"/>
              <a:ea typeface="Times New Roman"/>
              <a:cs typeface="Times New Roman"/>
              <a:sym typeface="Times New Roman"/>
            </a:endParaRPr>
          </a:p>
          <a:p>
            <a:pPr indent="0" lvl="0" marL="0" rtl="0" algn="l">
              <a:lnSpc>
                <a:spcPct val="100000"/>
              </a:lnSpc>
              <a:spcBef>
                <a:spcPts val="1200"/>
              </a:spcBef>
              <a:spcAft>
                <a:spcPts val="0"/>
              </a:spcAft>
              <a:buClr>
                <a:srgbClr val="FFC000"/>
              </a:buClr>
              <a:buSzPts val="2673"/>
              <a:buFont typeface="Georgia"/>
              <a:buNone/>
            </a:pPr>
            <a:r>
              <a:t/>
            </a:r>
            <a:endParaRPr sz="1943">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rgbClr val="FFC000"/>
              </a:buClr>
              <a:buSzPts val="2673"/>
              <a:buFont typeface="Georgia"/>
              <a:buNone/>
            </a:pPr>
            <a:r>
              <a:t/>
            </a:r>
            <a:endParaRPr sz="1943">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rgbClr val="FFC000"/>
              </a:buClr>
              <a:buSzPts val="2673"/>
              <a:buFont typeface="Georgia"/>
              <a:buNone/>
            </a:pPr>
            <a:r>
              <a:t/>
            </a:r>
            <a:endParaRPr sz="2483">
              <a:solidFill>
                <a:schemeClr val="dk1"/>
              </a:solidFill>
            </a:endParaRPr>
          </a:p>
          <a:p>
            <a:pPr indent="0" lvl="0" marL="0" rtl="0" algn="l">
              <a:lnSpc>
                <a:spcPct val="100000"/>
              </a:lnSpc>
              <a:spcBef>
                <a:spcPts val="0"/>
              </a:spcBef>
              <a:spcAft>
                <a:spcPts val="0"/>
              </a:spcAft>
              <a:buClr>
                <a:srgbClr val="FFC000"/>
              </a:buClr>
              <a:buSzPts val="2673"/>
              <a:buFont typeface="Georgia"/>
              <a:buNone/>
            </a:pPr>
            <a:r>
              <a:t/>
            </a:r>
            <a:endParaRPr sz="2483">
              <a:solidFill>
                <a:schemeClr val="dk1"/>
              </a:solidFill>
            </a:endParaRPr>
          </a:p>
          <a:p>
            <a:pPr indent="0" lvl="0" marL="0" rtl="0" algn="l">
              <a:lnSpc>
                <a:spcPct val="100000"/>
              </a:lnSpc>
              <a:spcBef>
                <a:spcPts val="0"/>
              </a:spcBef>
              <a:spcAft>
                <a:spcPts val="0"/>
              </a:spcAft>
              <a:buClr>
                <a:srgbClr val="FFC000"/>
              </a:buClr>
              <a:buSzPts val="2673"/>
              <a:buFont typeface="Georgia"/>
              <a:buNone/>
            </a:pPr>
            <a:r>
              <a:t/>
            </a:r>
            <a:endParaRPr sz="2483">
              <a:solidFill>
                <a:schemeClr val="dk1"/>
              </a:solidFill>
            </a:endParaRPr>
          </a:p>
        </p:txBody>
      </p:sp>
      <p:pic>
        <p:nvPicPr>
          <p:cNvPr id="350" name="Google Shape;350;g29fc853a854_0_7"/>
          <p:cNvPicPr preferRelativeResize="0"/>
          <p:nvPr/>
        </p:nvPicPr>
        <p:blipFill rotWithShape="1">
          <a:blip r:embed="rId3">
            <a:alphaModFix/>
          </a:blip>
          <a:srcRect b="0" l="0" r="0" t="0"/>
          <a:stretch/>
        </p:blipFill>
        <p:spPr>
          <a:xfrm>
            <a:off x="5369450" y="2548898"/>
            <a:ext cx="3481850" cy="26113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
          <p:cNvSpPr txBox="1"/>
          <p:nvPr>
            <p:ph type="title"/>
          </p:nvPr>
        </p:nvSpPr>
        <p:spPr>
          <a:xfrm>
            <a:off x="863588" y="877284"/>
            <a:ext cx="7416900" cy="28803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rgbClr val="FFC000"/>
              </a:buClr>
              <a:buSzPts val="3300"/>
              <a:buFont typeface="Georgia"/>
              <a:buNone/>
            </a:pPr>
            <a:r>
              <a:rPr b="1" lang="tr-TR">
                <a:solidFill>
                  <a:srgbClr val="262626"/>
                </a:solidFill>
              </a:rPr>
              <a:t>VİZYONUMUZ</a:t>
            </a:r>
            <a:br>
              <a:rPr b="1" lang="tr-TR">
                <a:solidFill>
                  <a:srgbClr val="FFC000"/>
                </a:solidFill>
              </a:rPr>
            </a:br>
            <a:br>
              <a:rPr b="1" lang="tr-TR">
                <a:solidFill>
                  <a:srgbClr val="FFC000"/>
                </a:solidFill>
              </a:rPr>
            </a:br>
            <a:br>
              <a:rPr b="1" lang="tr-TR">
                <a:solidFill>
                  <a:srgbClr val="FFC000"/>
                </a:solidFill>
              </a:rPr>
            </a:br>
            <a:endParaRPr>
              <a:solidFill>
                <a:srgbClr val="FFC000"/>
              </a:solidFill>
            </a:endParaRPr>
          </a:p>
        </p:txBody>
      </p:sp>
      <p:sp>
        <p:nvSpPr>
          <p:cNvPr id="180" name="Google Shape;180;p3"/>
          <p:cNvSpPr/>
          <p:nvPr/>
        </p:nvSpPr>
        <p:spPr>
          <a:xfrm>
            <a:off x="107504" y="2492896"/>
            <a:ext cx="576064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tr-TR" sz="1800" u="none" cap="none" strike="noStrike">
                <a:solidFill>
                  <a:schemeClr val="dk1"/>
                </a:solidFill>
                <a:latin typeface="Georgia"/>
                <a:ea typeface="Georgia"/>
                <a:cs typeface="Georgia"/>
                <a:sym typeface="Georgia"/>
              </a:rPr>
              <a:t>	</a:t>
            </a:r>
            <a:endParaRPr b="0" i="1" sz="1800" u="none"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rgbClr val="000000"/>
              </a:buClr>
              <a:buSzPts val="1800"/>
              <a:buFont typeface="Arial"/>
              <a:buNone/>
            </a:pPr>
            <a:r>
              <a:rPr b="0" i="0" lang="tr-TR" sz="1800" u="none" cap="none" strike="noStrike">
                <a:solidFill>
                  <a:srgbClr val="FF0000"/>
                </a:solidFill>
                <a:latin typeface="Georgia"/>
                <a:ea typeface="Georgia"/>
                <a:cs typeface="Georgia"/>
                <a:sym typeface="Georgia"/>
              </a:rPr>
              <a:t>      </a:t>
            </a:r>
            <a:endParaRPr b="1" i="0" sz="1800" u="none" cap="none" strike="noStrike">
              <a:solidFill>
                <a:srgbClr val="FF0000"/>
              </a:solidFill>
              <a:latin typeface="Georgia"/>
              <a:ea typeface="Georgia"/>
              <a:cs typeface="Georgia"/>
              <a:sym typeface="Georgia"/>
            </a:endParaRPr>
          </a:p>
        </p:txBody>
      </p:sp>
      <p:sp>
        <p:nvSpPr>
          <p:cNvPr id="181" name="Google Shape;181;p3"/>
          <p:cNvSpPr/>
          <p:nvPr/>
        </p:nvSpPr>
        <p:spPr>
          <a:xfrm>
            <a:off x="611560" y="4695527"/>
            <a:ext cx="7920880" cy="92333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1" i="0" lang="tr-TR" sz="1800" u="none" cap="none" strike="noStrike">
                <a:solidFill>
                  <a:srgbClr val="FF0000"/>
                </a:solidFill>
                <a:latin typeface="Georgia"/>
                <a:ea typeface="Georgia"/>
                <a:cs typeface="Georgia"/>
                <a:sym typeface="Georgia"/>
              </a:rPr>
              <a:t>	</a:t>
            </a:r>
            <a:r>
              <a:rPr b="0" i="0" lang="tr-TR" sz="1800" u="none" cap="none" strike="noStrike">
                <a:solidFill>
                  <a:srgbClr val="FF0000"/>
                </a:solidFill>
                <a:latin typeface="Georgia"/>
                <a:ea typeface="Georgia"/>
                <a:cs typeface="Georgia"/>
                <a:sym typeface="Georgia"/>
              </a:rPr>
              <a:t>Gülnar İlçesinde Türk Milli Eğitim Sisteminin temel amaç ve ilkeleri doğrultusunda; evrensel niteliklere sahip, değerlerimizin bilincinde nesiller yetiştiren,  okul ve kurumlarımızın yönetimini sağlamak. </a:t>
            </a:r>
            <a:endParaRPr b="0" i="0" sz="1800" u="none" cap="none" strike="noStrike">
              <a:solidFill>
                <a:srgbClr val="FF0000"/>
              </a:solidFill>
              <a:latin typeface="Georgia"/>
              <a:ea typeface="Georgia"/>
              <a:cs typeface="Georgia"/>
              <a:sym typeface="Georgia"/>
            </a:endParaRPr>
          </a:p>
        </p:txBody>
      </p:sp>
      <p:sp>
        <p:nvSpPr>
          <p:cNvPr id="182" name="Google Shape;182;p3"/>
          <p:cNvSpPr txBox="1"/>
          <p:nvPr/>
        </p:nvSpPr>
        <p:spPr>
          <a:xfrm>
            <a:off x="2771800" y="3747369"/>
            <a:ext cx="5328592" cy="679753"/>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FFC000"/>
              </a:buClr>
              <a:buSzPts val="3300"/>
              <a:buFont typeface="Georgia"/>
              <a:buNone/>
            </a:pPr>
            <a:r>
              <a:rPr b="1" i="0" lang="tr-TR" sz="3300" u="none" cap="none" strike="noStrike">
                <a:solidFill>
                  <a:schemeClr val="dk1"/>
                </a:solidFill>
                <a:latin typeface="Georgia"/>
                <a:ea typeface="Georgia"/>
                <a:cs typeface="Georgia"/>
                <a:sym typeface="Georgia"/>
              </a:rPr>
              <a:t>MİSYONUMUZ</a:t>
            </a:r>
            <a:endParaRPr b="0" i="0" sz="1400" u="none" cap="none" strike="noStrike">
              <a:solidFill>
                <a:schemeClr val="dk1"/>
              </a:solidFill>
              <a:latin typeface="Arial"/>
              <a:ea typeface="Arial"/>
              <a:cs typeface="Arial"/>
              <a:sym typeface="Arial"/>
            </a:endParaRPr>
          </a:p>
        </p:txBody>
      </p:sp>
      <p:sp>
        <p:nvSpPr>
          <p:cNvPr id="183" name="Google Shape;183;p3"/>
          <p:cNvSpPr/>
          <p:nvPr/>
        </p:nvSpPr>
        <p:spPr>
          <a:xfrm>
            <a:off x="683568" y="2445153"/>
            <a:ext cx="806489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tr-TR" sz="1800" u="none" cap="none" strike="noStrike">
                <a:solidFill>
                  <a:srgbClr val="FF0000"/>
                </a:solidFill>
                <a:latin typeface="Georgia"/>
                <a:ea typeface="Georgia"/>
                <a:cs typeface="Georgia"/>
                <a:sym typeface="Georgia"/>
              </a:rPr>
              <a:t>	Eğitim' deki kaliteyi yükseltmek için; geleceği bu günden görebilen ve şekillendiren kurum olmak.</a:t>
            </a:r>
            <a:endParaRPr b="1" i="0" sz="1800" u="none" cap="none" strike="noStrike">
              <a:solidFill>
                <a:srgbClr val="FF0000"/>
              </a:solidFill>
              <a:latin typeface="Georgia"/>
              <a:ea typeface="Georgia"/>
              <a:cs typeface="Georgia"/>
              <a:sym typeface="Georgia"/>
            </a:endParaRPr>
          </a:p>
        </p:txBody>
      </p:sp>
      <p:sp>
        <p:nvSpPr>
          <p:cNvPr id="184" name="Google Shape;184;p3"/>
          <p:cNvSpPr txBox="1"/>
          <p:nvPr/>
        </p:nvSpPr>
        <p:spPr>
          <a:xfrm>
            <a:off x="400225" y="454325"/>
            <a:ext cx="84492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1" i="0" lang="tr-TR" sz="2800" u="none" cap="none" strike="noStrike">
                <a:solidFill>
                  <a:srgbClr val="FFC000"/>
                </a:solidFill>
                <a:latin typeface="Georgia"/>
                <a:ea typeface="Georgia"/>
                <a:cs typeface="Georgia"/>
                <a:sym typeface="Georgia"/>
              </a:rPr>
              <a:t>Gülnar İlçe Milli Eğitim Müdürlüğümüz</a:t>
            </a:r>
            <a:endParaRPr b="0" i="0" sz="3300" u="none" cap="none" strike="noStrike">
              <a:solidFill>
                <a:srgbClr val="7A9798"/>
              </a:solidFill>
              <a:latin typeface="Georgia"/>
              <a:ea typeface="Georgia"/>
              <a:cs typeface="Georgia"/>
              <a:sym typeface="Georgi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0"/>
          <p:cNvSpPr txBox="1"/>
          <p:nvPr>
            <p:ph type="title"/>
          </p:nvPr>
        </p:nvSpPr>
        <p:spPr>
          <a:xfrm>
            <a:off x="539552" y="188640"/>
            <a:ext cx="7848900" cy="5760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rgbClr val="FFC000"/>
              </a:buClr>
              <a:buSzPts val="2800"/>
              <a:buFont typeface="Georgia"/>
              <a:buNone/>
            </a:pPr>
            <a:r>
              <a:rPr b="1" lang="tr-TR" sz="2800">
                <a:solidFill>
                  <a:srgbClr val="FFC000"/>
                </a:solidFill>
              </a:rPr>
              <a:t>2023 OKUL ONARIM TALEPLERİMİZ</a:t>
            </a:r>
            <a:endParaRPr/>
          </a:p>
        </p:txBody>
      </p:sp>
      <p:graphicFrame>
        <p:nvGraphicFramePr>
          <p:cNvPr id="356" name="Google Shape;356;p30"/>
          <p:cNvGraphicFramePr/>
          <p:nvPr/>
        </p:nvGraphicFramePr>
        <p:xfrm>
          <a:off x="215528" y="2072200"/>
          <a:ext cx="3000000" cy="3000000"/>
        </p:xfrm>
        <a:graphic>
          <a:graphicData uri="http://schemas.openxmlformats.org/drawingml/2006/table">
            <a:tbl>
              <a:tblPr bandRow="1" firstCol="1" firstRow="1">
                <a:noFill/>
                <a:tableStyleId>{0ABCF650-910E-4D4B-B13D-0FAE7FEB4C3B}</a:tableStyleId>
              </a:tblPr>
              <a:tblGrid>
                <a:gridCol w="2232250"/>
                <a:gridCol w="6264700"/>
              </a:tblGrid>
              <a:tr h="1152125">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OKUL ADI</a:t>
                      </a:r>
                      <a:endParaRPr sz="1400" u="none" cap="none" strike="noStrike"/>
                    </a:p>
                  </a:txBody>
                  <a:tcPr marT="9525" marB="0" marR="9525" marL="9525" anchor="ctr">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YAPILAN BAŞVURU</a:t>
                      </a:r>
                      <a:endParaRPr sz="1400" u="none" cap="none" strike="noStrike"/>
                    </a:p>
                  </a:txBody>
                  <a:tcPr marT="9525" marB="0" marR="9525" marL="9525" anchor="ctr">
                    <a:lnB cap="flat" cmpd="sng" w="12700">
                      <a:solidFill>
                        <a:schemeClr val="dk1"/>
                      </a:solidFill>
                      <a:prstDash val="solid"/>
                      <a:round/>
                      <a:headEnd len="sm" w="sm" type="none"/>
                      <a:tailEnd len="sm" w="sm" type="none"/>
                    </a:lnB>
                  </a:tcPr>
                </a:tc>
              </a:tr>
              <a:tr h="552150">
                <a:tc>
                  <a:txBody>
                    <a:bodyPr/>
                    <a:lstStyle/>
                    <a:p>
                      <a:pPr indent="0" lvl="0" marL="0" marR="0" rtl="0" algn="l">
                        <a:lnSpc>
                          <a:spcPct val="100000"/>
                        </a:lnSpc>
                        <a:spcBef>
                          <a:spcPts val="0"/>
                        </a:spcBef>
                        <a:spcAft>
                          <a:spcPts val="0"/>
                        </a:spcAft>
                        <a:buClr>
                          <a:srgbClr val="000000"/>
                        </a:buClr>
                        <a:buSzPts val="1100"/>
                        <a:buFont typeface="Arial"/>
                        <a:buNone/>
                      </a:pPr>
                      <a:r>
                        <a:rPr lang="tr-TR" sz="1100" u="none" cap="none" strike="noStrike">
                          <a:latin typeface="Verdana"/>
                          <a:ea typeface="Verdana"/>
                          <a:cs typeface="Verdana"/>
                          <a:sym typeface="Verdana"/>
                        </a:rPr>
                        <a:t>Atatürk İlkokulu</a:t>
                      </a:r>
                      <a:endParaRPr sz="1400" u="none" cap="none" strike="noStrike"/>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tr-TR" sz="1100" u="none" cap="none" strike="noStrike">
                          <a:latin typeface="Verdana"/>
                          <a:ea typeface="Verdana"/>
                          <a:cs typeface="Verdana"/>
                          <a:sym typeface="Verdana"/>
                        </a:rPr>
                        <a:t>Okul ihata duvarında okul güvenliğini tehlikeye sokabilecek çatlaklar ve hasarlar bulunduğu için duvarın 80 metre uzunluktaki bölümünün yıkılıp yeniden yapılması önem arz etmektedir.</a:t>
                      </a:r>
                      <a:endParaRPr sz="1400" u="none" cap="none" strike="noStrike"/>
                    </a:p>
                  </a:txBody>
                  <a:tcPr marT="9525" marB="0" marR="9525" marL="95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52150">
                <a:tc>
                  <a:txBody>
                    <a:bodyPr/>
                    <a:lstStyle/>
                    <a:p>
                      <a:pPr indent="0" lvl="0" marL="0" marR="0" rtl="0" algn="l">
                        <a:lnSpc>
                          <a:spcPct val="100000"/>
                        </a:lnSpc>
                        <a:spcBef>
                          <a:spcPts val="0"/>
                        </a:spcBef>
                        <a:spcAft>
                          <a:spcPts val="0"/>
                        </a:spcAft>
                        <a:buClr>
                          <a:srgbClr val="000000"/>
                        </a:buClr>
                        <a:buSzPts val="1100"/>
                        <a:buFont typeface="Arial"/>
                        <a:buNone/>
                      </a:pPr>
                      <a:r>
                        <a:rPr lang="tr-TR" sz="1100" u="none" cap="none" strike="noStrike">
                          <a:latin typeface="Verdana"/>
                          <a:ea typeface="Verdana"/>
                          <a:cs typeface="Verdana"/>
                          <a:sym typeface="Verdana"/>
                        </a:rPr>
                        <a:t>Cumhuriyet Yatılı Bölge Ortaokulu</a:t>
                      </a:r>
                      <a:endParaRPr b="0" i="0" sz="1400" u="none" cap="none" strike="noStrike">
                        <a:solidFill>
                          <a:srgbClr val="000000"/>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tr-TR" sz="1100" u="none" cap="none" strike="noStrike">
                          <a:latin typeface="Verdana"/>
                          <a:ea typeface="Verdana"/>
                          <a:cs typeface="Verdana"/>
                          <a:sym typeface="Verdana"/>
                        </a:rPr>
                        <a:t>1-Pansiyon binasına ait merdivenlerin onarımı.2-Pansiyon binasına ait tuvalet, banyo, el ayak yıkama bölümlerinin onarımı.3-Okul binası tuvaletlerinin onarımı.4-Okul ve pansiyon binasına ait pencerelerin onarımı, yenilenmesi.5-Pansiyon binasının zeminlerinin onarımı,yenilenmesi.5-Pansiyon binasında bulunan mutfak ve yemekhane bölümlerinin yenilenmesi.6- Okul dış cephe onarımı.7-Okul ve Pansiyon iç ve dış cephe boya ihtiyacı 8-Paratoner sisteminin yenilenmesi 9-Yangın algılama ve söndürme sistemi 10-Okulumuz dış cephe boyası 11- Okul tuvalet lavabolarının değiştirilmesi gerekmektedir.12-Okul ve Pansiyon binasının çatısının yenilenmesi.13-Okul ve pansiyon binasının elektrik tesisatının bakım onarımı ve yenilenmesi.</a:t>
                      </a:r>
                      <a:endParaRPr sz="1400" u="none" cap="none" strike="noStrike"/>
                    </a:p>
                  </a:txBody>
                  <a:tcPr marT="9525" marB="0" marR="9525" marL="95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52150">
                <a:tc>
                  <a:txBody>
                    <a:bodyPr/>
                    <a:lstStyle/>
                    <a:p>
                      <a:pPr indent="0" lvl="0" marL="0" marR="0" rtl="0" algn="l">
                        <a:lnSpc>
                          <a:spcPct val="100000"/>
                        </a:lnSpc>
                        <a:spcBef>
                          <a:spcPts val="0"/>
                        </a:spcBef>
                        <a:spcAft>
                          <a:spcPts val="0"/>
                        </a:spcAft>
                        <a:buClr>
                          <a:srgbClr val="000000"/>
                        </a:buClr>
                        <a:buSzPts val="1100"/>
                        <a:buFont typeface="Arial"/>
                        <a:buNone/>
                      </a:pPr>
                      <a:r>
                        <a:rPr lang="tr-TR" sz="1100" u="none" cap="none" strike="noStrike">
                          <a:latin typeface="Verdana"/>
                          <a:ea typeface="Verdana"/>
                          <a:cs typeface="Verdana"/>
                          <a:sym typeface="Verdana"/>
                        </a:rPr>
                        <a:t>Gülnar Anadolu Lisesi</a:t>
                      </a:r>
                      <a:endParaRPr b="0" i="0" sz="1400" u="none" cap="none" strike="noStrike">
                        <a:solidFill>
                          <a:srgbClr val="000000"/>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lnSpc>
                          <a:spcPct val="115000"/>
                        </a:lnSpc>
                        <a:spcBef>
                          <a:spcPts val="1200"/>
                        </a:spcBef>
                        <a:spcAft>
                          <a:spcPts val="1200"/>
                        </a:spcAft>
                        <a:buClr>
                          <a:schemeClr val="dk1"/>
                        </a:buClr>
                        <a:buSzPts val="1100"/>
                        <a:buFont typeface="Arial"/>
                        <a:buNone/>
                      </a:pPr>
                      <a:r>
                        <a:rPr lang="tr-TR" sz="1100">
                          <a:latin typeface="Verdana"/>
                          <a:ea typeface="Verdana"/>
                          <a:cs typeface="Verdana"/>
                          <a:sym typeface="Verdana"/>
                        </a:rPr>
                        <a:t>Sınıf kapılarının birçoğu kırık ve bozuk olup kullanılamaz haldedir. acilen değiştirilmesi gerekmektedir. okul binası iç cephe boyası pansiyon binası iç-dış cephe boyası bahçe duvarının boyası</a:t>
                      </a:r>
                      <a:endParaRPr sz="1100">
                        <a:latin typeface="Verdana"/>
                        <a:ea typeface="Verdana"/>
                        <a:cs typeface="Verdana"/>
                        <a:sym typeface="Verdana"/>
                      </a:endParaRPr>
                    </a:p>
                  </a:txBody>
                  <a:tcPr marT="9525" marB="0" marR="9525" marL="95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graphicFrame>
        <p:nvGraphicFramePr>
          <p:cNvPr id="361" name="Google Shape;361;p31"/>
          <p:cNvGraphicFramePr/>
          <p:nvPr/>
        </p:nvGraphicFramePr>
        <p:xfrm>
          <a:off x="323528" y="1598291"/>
          <a:ext cx="3000000" cy="3000000"/>
        </p:xfrm>
        <a:graphic>
          <a:graphicData uri="http://schemas.openxmlformats.org/drawingml/2006/table">
            <a:tbl>
              <a:tblPr bandRow="1" firstCol="1" firstRow="1">
                <a:noFill/>
                <a:tableStyleId>{0ABCF650-910E-4D4B-B13D-0FAE7FEB4C3B}</a:tableStyleId>
              </a:tblPr>
              <a:tblGrid>
                <a:gridCol w="2461725"/>
                <a:gridCol w="6035225"/>
              </a:tblGrid>
              <a:tr h="884675">
                <a:tc>
                  <a:txBody>
                    <a:bodyPr/>
                    <a:lstStyle/>
                    <a:p>
                      <a:pPr indent="0" lvl="0" marL="0" marR="0" rtl="0" algn="l">
                        <a:lnSpc>
                          <a:spcPct val="100000"/>
                        </a:lnSpc>
                        <a:spcBef>
                          <a:spcPts val="0"/>
                        </a:spcBef>
                        <a:spcAft>
                          <a:spcPts val="0"/>
                        </a:spcAft>
                        <a:buClr>
                          <a:srgbClr val="000000"/>
                        </a:buClr>
                        <a:buSzPts val="1100"/>
                        <a:buFont typeface="Arial"/>
                        <a:buNone/>
                      </a:pPr>
                      <a:r>
                        <a:rPr lang="tr-TR" sz="1100" u="none" cap="none" strike="noStrike">
                          <a:latin typeface="Verdana"/>
                          <a:ea typeface="Verdana"/>
                          <a:cs typeface="Verdana"/>
                          <a:sym typeface="Verdana"/>
                        </a:rPr>
                        <a:t>Gülnar Hatun Mesleki ve Teknik Anadolu Lisesi</a:t>
                      </a:r>
                      <a:endParaRPr sz="1400" u="none" cap="none" strike="noStrike"/>
                    </a:p>
                  </a:txBody>
                  <a:tcPr marT="9525" marB="0" marR="9525" marL="9525" anchor="ctr"/>
                </a:tc>
                <a:tc>
                  <a:txBody>
                    <a:bodyPr/>
                    <a:lstStyle/>
                    <a:p>
                      <a:pPr indent="0" lvl="0" marL="0" marR="0" rtl="0" algn="l">
                        <a:lnSpc>
                          <a:spcPct val="100000"/>
                        </a:lnSpc>
                        <a:spcBef>
                          <a:spcPts val="0"/>
                        </a:spcBef>
                        <a:spcAft>
                          <a:spcPts val="0"/>
                        </a:spcAft>
                        <a:buClr>
                          <a:srgbClr val="000000"/>
                        </a:buClr>
                        <a:buSzPts val="1100"/>
                        <a:buFont typeface="Arial"/>
                        <a:buNone/>
                      </a:pPr>
                      <a:r>
                        <a:rPr lang="tr-TR" sz="1100" u="none" cap="none" strike="noStrike">
                          <a:latin typeface="Verdana"/>
                          <a:ea typeface="Verdana"/>
                          <a:cs typeface="Verdana"/>
                          <a:sym typeface="Verdana"/>
                        </a:rPr>
                        <a:t>1-Okulumuz ana binasında 1. katın koridor ve sınıflarına fayans döşenmesi işi, 2-Okulumuza ait ek binada bulunan atölye binasının 23/06/1995 tarihinde yapıldığı, yapıldığı tarihten bugüne kadar herhangi bakım ve onarımdan geçmemiştir. Atölyemizin öğrencilerimiz tarafından kullanılmakta olup, ancak atölyenin üst kısmından su alması sebebiyle acilen çatı yapılması, atölyenin iç ve dış kısımlarına(Dış cephe kaplama yapılabilir) bakım ve onarıma ihtiyaç işi, 3-Ana bina, Pansiyon ve Ek Binaya Yangın merdiveni yapımı işi, 4-Pansiyon Binası Kalorifer peteklerinin değiştirilmesi işi, 5-Kalorifer kazanın yetersiz olması sebebiyle okul ana binası altına ikinci bir kalorifer kazanı konulup bağlantılarının yapılması işi, 6-Okul ve pansiyon binası için dış cephe kaplamasının yapılması işi, 7-Okul, pansiyon ve ek binada bulunan elektrik tesisatlarının(Kaçak akım, topraklama, vb.) elden geçirilmesi, okul ana binası içerisinde panolardaki kaçak akım sigortalarının işlevinin kazandırılması işi.</a:t>
                      </a:r>
                      <a:endParaRPr sz="1400" u="none" cap="none" strike="noStrike"/>
                    </a:p>
                  </a:txBody>
                  <a:tcPr marT="9525" marB="0" marR="9525" marL="9525"/>
                </a:tc>
              </a:tr>
              <a:tr h="771525">
                <a:tc>
                  <a:txBody>
                    <a:bodyPr/>
                    <a:lstStyle/>
                    <a:p>
                      <a:pPr indent="0" lvl="0" marL="0" marR="0" rtl="0" algn="l">
                        <a:lnSpc>
                          <a:spcPct val="100000"/>
                        </a:lnSpc>
                        <a:spcBef>
                          <a:spcPts val="0"/>
                        </a:spcBef>
                        <a:spcAft>
                          <a:spcPts val="0"/>
                        </a:spcAft>
                        <a:buClr>
                          <a:srgbClr val="000000"/>
                        </a:buClr>
                        <a:buSzPts val="1100"/>
                        <a:buFont typeface="Arial"/>
                        <a:buNone/>
                      </a:pPr>
                      <a:r>
                        <a:rPr lang="tr-TR" sz="1100" u="none" cap="none" strike="noStrike">
                          <a:latin typeface="Verdana"/>
                          <a:ea typeface="Verdana"/>
                          <a:cs typeface="Verdana"/>
                          <a:sym typeface="Verdana"/>
                        </a:rPr>
                        <a:t>Gülnar Mesleki ve Teknik Anadolu Lisesi</a:t>
                      </a:r>
                      <a:endParaRPr sz="1400" u="none" cap="none" strike="noStrike"/>
                    </a:p>
                  </a:txBody>
                  <a:tcPr marT="9525" marB="0" marR="9525" marL="9525" anchor="ctr"/>
                </a:tc>
                <a:tc>
                  <a:txBody>
                    <a:bodyPr/>
                    <a:lstStyle/>
                    <a:p>
                      <a:pPr indent="0" lvl="0" marL="0" marR="0" rtl="0" algn="l">
                        <a:lnSpc>
                          <a:spcPct val="100000"/>
                        </a:lnSpc>
                        <a:spcBef>
                          <a:spcPts val="0"/>
                        </a:spcBef>
                        <a:spcAft>
                          <a:spcPts val="0"/>
                        </a:spcAft>
                        <a:buClr>
                          <a:srgbClr val="000000"/>
                        </a:buClr>
                        <a:buSzPts val="1100"/>
                        <a:buFont typeface="Arial"/>
                        <a:buNone/>
                      </a:pPr>
                      <a:r>
                        <a:rPr lang="tr-TR" sz="1100" u="none" cap="none" strike="noStrike">
                          <a:latin typeface="Verdana"/>
                          <a:ea typeface="Verdana"/>
                          <a:cs typeface="Verdana"/>
                          <a:sym typeface="Verdana"/>
                        </a:rPr>
                        <a:t>1-Okulumuz atölyelerinde yangın ikaz sisteminin ve uyarı sisteminin bulunmamasından dolayı atölyelere yangın ikaz sisteminin kurulması, Ana hizmet binası ve pansiyon binasında yangın ikaz sisteminin ve uyarı sisteminin çalışmadığından dolayı bakım ve onarımının yapılması. 2-Okulumuz hizmet binasında yangın merdiveni yapılması, Atölye ve okul hizmet binasının elektrik sisteminin eski olması nedeni ile yenilenmesi ve kaçak akım rölelerinin iş güvenliği kriterlerine uygun hale getirilmesi ve okul bahçesinde bulunan kompanzasyon sisteminin okul binası içerisine alınması , 3-Okulumuz bahçesinde bulunan jeneratör ve kompanzasyon panosunun bulunduğu alanın çatısı ve etrafının muhafaza altına alınması ve kompanzasyon panosunun bakım ve onarımının yapılması 4-Okul Hizmet binasına yedek kullanıma uygun ve yangın vukuğunda kullanılacak su deposunun yapılması</a:t>
                      </a:r>
                      <a:endParaRPr sz="1400" u="none" cap="none" strike="noStrike"/>
                    </a:p>
                  </a:txBody>
                  <a:tcPr marT="9525" marB="0" marR="9525" marL="9525"/>
                </a:tc>
              </a:tr>
              <a:tr h="648075">
                <a:tc>
                  <a:txBody>
                    <a:bodyPr/>
                    <a:lstStyle/>
                    <a:p>
                      <a:pPr indent="0" lvl="0" marL="0" marR="0" rtl="0" algn="l">
                        <a:lnSpc>
                          <a:spcPct val="100000"/>
                        </a:lnSpc>
                        <a:spcBef>
                          <a:spcPts val="0"/>
                        </a:spcBef>
                        <a:spcAft>
                          <a:spcPts val="0"/>
                        </a:spcAft>
                        <a:buClr>
                          <a:srgbClr val="000000"/>
                        </a:buClr>
                        <a:buSzPts val="1100"/>
                        <a:buFont typeface="Arial"/>
                        <a:buNone/>
                      </a:pPr>
                      <a:r>
                        <a:rPr lang="tr-TR" sz="1100" u="none" cap="none" strike="noStrike">
                          <a:latin typeface="Verdana"/>
                          <a:ea typeface="Verdana"/>
                          <a:cs typeface="Verdana"/>
                          <a:sym typeface="Verdana"/>
                        </a:rPr>
                        <a:t>Kuskan İlkokulu</a:t>
                      </a:r>
                      <a:endParaRPr sz="1400" u="none" cap="none" strike="noStrike"/>
                    </a:p>
                  </a:txBody>
                  <a:tcPr marT="9525" marB="0" marR="9525" marL="9525" anchor="ctr"/>
                </a:tc>
                <a:tc>
                  <a:txBody>
                    <a:bodyPr/>
                    <a:lstStyle/>
                    <a:p>
                      <a:pPr indent="0" lvl="0" marL="0" marR="0" rtl="0" algn="l">
                        <a:lnSpc>
                          <a:spcPct val="100000"/>
                        </a:lnSpc>
                        <a:spcBef>
                          <a:spcPts val="0"/>
                        </a:spcBef>
                        <a:spcAft>
                          <a:spcPts val="0"/>
                        </a:spcAft>
                        <a:buClr>
                          <a:srgbClr val="000000"/>
                        </a:buClr>
                        <a:buSzPts val="1100"/>
                        <a:buFont typeface="Arial"/>
                        <a:buNone/>
                      </a:pPr>
                      <a:r>
                        <a:rPr lang="tr-TR" sz="1100" u="none" cap="none" strike="noStrike">
                          <a:latin typeface="Verdana"/>
                          <a:ea typeface="Verdana"/>
                          <a:cs typeface="Verdana"/>
                          <a:sym typeface="Verdana"/>
                        </a:rPr>
                        <a:t>Bina içinde bulunan tuvaletlerin ıslak zeminlerin yenilemesi, Anasınıfının merdiven ve korkuluklarının yapılması, bahçe betonunun yapılması, okul ve ek binalarının mantolama ve ısı yalıtımının yapılması, çatı çinko kaplamasının onarımı, bina merdiveni ve engelli rampasının onarımı, Yangın söndürme sisteminin yapılması, 80 adet florasan lambanın yenilenmesi, Basketbol ve voleybol sahası yapılması.</a:t>
                      </a:r>
                      <a:endParaRPr sz="1400" u="none" cap="none" strike="noStrike"/>
                    </a:p>
                  </a:txBody>
                  <a:tcPr marT="9525" marB="0" marR="9525" marL="9525"/>
                </a:tc>
              </a:tr>
              <a:tr h="1951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525" marB="0" marR="9525" marL="9525"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9525" marB="0" marR="9525" marL="9525"/>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graphicFrame>
        <p:nvGraphicFramePr>
          <p:cNvPr id="366" name="Google Shape;366;p32"/>
          <p:cNvGraphicFramePr/>
          <p:nvPr/>
        </p:nvGraphicFramePr>
        <p:xfrm>
          <a:off x="179512" y="1628800"/>
          <a:ext cx="3000000" cy="3000000"/>
        </p:xfrm>
        <a:graphic>
          <a:graphicData uri="http://schemas.openxmlformats.org/drawingml/2006/table">
            <a:tbl>
              <a:tblPr bandRow="1" firstCol="1" firstRow="1">
                <a:noFill/>
                <a:tableStyleId>{0ABCF650-910E-4D4B-B13D-0FAE7FEB4C3B}</a:tableStyleId>
              </a:tblPr>
              <a:tblGrid>
                <a:gridCol w="2323675"/>
                <a:gridCol w="6245275"/>
              </a:tblGrid>
              <a:tr h="600075">
                <a:tc>
                  <a:txBody>
                    <a:bodyPr/>
                    <a:lstStyle/>
                    <a:p>
                      <a:pPr indent="0" lvl="0" marL="0" marR="0" rtl="0" algn="l">
                        <a:lnSpc>
                          <a:spcPct val="100000"/>
                        </a:lnSpc>
                        <a:spcBef>
                          <a:spcPts val="0"/>
                        </a:spcBef>
                        <a:spcAft>
                          <a:spcPts val="0"/>
                        </a:spcAft>
                        <a:buClr>
                          <a:srgbClr val="000000"/>
                        </a:buClr>
                        <a:buSzPts val="1100"/>
                        <a:buFont typeface="Arial"/>
                        <a:buNone/>
                      </a:pPr>
                      <a:r>
                        <a:rPr lang="tr-TR" sz="1100" u="none" cap="none" strike="noStrike">
                          <a:latin typeface="Verdana"/>
                          <a:ea typeface="Verdana"/>
                          <a:cs typeface="Verdana"/>
                          <a:sym typeface="Verdana"/>
                        </a:rPr>
                        <a:t>Kuskan Ortaokulu</a:t>
                      </a:r>
                      <a:endParaRPr sz="1400" u="none" cap="none" strike="noStrike"/>
                    </a:p>
                  </a:txBody>
                  <a:tcPr marT="9525" marB="0" marR="9525" marL="9525" anchor="ctr"/>
                </a:tc>
                <a:tc>
                  <a:txBody>
                    <a:bodyPr/>
                    <a:lstStyle/>
                    <a:p>
                      <a:pPr indent="0" lvl="0" marL="0" marR="0" rtl="0" algn="l">
                        <a:lnSpc>
                          <a:spcPct val="100000"/>
                        </a:lnSpc>
                        <a:spcBef>
                          <a:spcPts val="0"/>
                        </a:spcBef>
                        <a:spcAft>
                          <a:spcPts val="0"/>
                        </a:spcAft>
                        <a:buClr>
                          <a:srgbClr val="000000"/>
                        </a:buClr>
                        <a:buSzPts val="1100"/>
                        <a:buFont typeface="Arial"/>
                        <a:buNone/>
                      </a:pPr>
                      <a:r>
                        <a:rPr lang="tr-TR" sz="1100" u="none" cap="none" strike="noStrike">
                          <a:latin typeface="Verdana"/>
                          <a:ea typeface="Verdana"/>
                          <a:cs typeface="Verdana"/>
                          <a:sym typeface="Verdana"/>
                        </a:rPr>
                        <a:t>210 m2 Yemekhane olarak kullanılan bölümün ve 120 m2 tuvaletin çatının yapılması, Engelli Rampası tamiratı ve kapı giriş merdivenlerinin yenilenmesi, bahçe betonunun yapılması, arızalı ve açılıp kapanmayan ( yaklaşık 25 adet) pencerelerin kanat değişimi ve diğerlerinin tamiri, okul ve ek binalarının mantolama ve ısı yalıtımının yapılması, Yangın söndürme sisteminin yapılması, 80 adet florasan lambanın yenilenmesi, Basketbol ve voleybol sahası yapılması.</a:t>
                      </a:r>
                      <a:endParaRPr sz="1400" u="none" cap="none" strike="noStrike"/>
                    </a:p>
                  </a:txBody>
                  <a:tcPr marT="9525" marB="0" marR="9525" marL="9525"/>
                </a:tc>
              </a:tr>
              <a:tr h="600075">
                <a:tc>
                  <a:txBody>
                    <a:bodyPr/>
                    <a:lstStyle/>
                    <a:p>
                      <a:pPr indent="0" lvl="0" marL="0" marR="0" rtl="0" algn="l">
                        <a:lnSpc>
                          <a:spcPct val="100000"/>
                        </a:lnSpc>
                        <a:spcBef>
                          <a:spcPts val="0"/>
                        </a:spcBef>
                        <a:spcAft>
                          <a:spcPts val="0"/>
                        </a:spcAft>
                        <a:buClr>
                          <a:srgbClr val="000000"/>
                        </a:buClr>
                        <a:buSzPts val="1100"/>
                        <a:buFont typeface="Arial"/>
                        <a:buNone/>
                      </a:pPr>
                      <a:r>
                        <a:rPr lang="tr-TR" sz="1100" u="none" cap="none" strike="noStrike">
                          <a:latin typeface="Verdana"/>
                          <a:ea typeface="Verdana"/>
                          <a:cs typeface="Verdana"/>
                          <a:sym typeface="Verdana"/>
                        </a:rPr>
                        <a:t>100. Yıl İlkokulu</a:t>
                      </a:r>
                      <a:endParaRPr b="0" i="0" sz="1400" u="none" cap="none" strike="noStrike">
                        <a:solidFill>
                          <a:srgbClr val="000000"/>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tr-TR" sz="1100" u="none" cap="none" strike="noStrike">
                          <a:latin typeface="Verdana"/>
                          <a:ea typeface="Verdana"/>
                          <a:cs typeface="Verdana"/>
                          <a:sym typeface="Verdana"/>
                        </a:rPr>
                        <a:t>1. Okul tuvaletlerinin elektrik sistemi bulunmamaktadır. Tuvaletlere elektrik sistemi yapılması gerekmektedir. 2. </a:t>
                      </a:r>
                      <a:r>
                        <a:rPr lang="tr-TR" sz="1200" u="none" cap="none" strike="noStrike">
                          <a:solidFill>
                            <a:srgbClr val="040C28"/>
                          </a:solidFill>
                          <a:latin typeface="Arial"/>
                          <a:ea typeface="Arial"/>
                          <a:cs typeface="Arial"/>
                          <a:sym typeface="Arial"/>
                        </a:rPr>
                        <a:t>yıldırımsavar</a:t>
                      </a:r>
                      <a:r>
                        <a:rPr lang="tr-TR" sz="1100" u="none" cap="none" strike="noStrike">
                          <a:latin typeface="Verdana"/>
                          <a:ea typeface="Verdana"/>
                          <a:cs typeface="Verdana"/>
                          <a:sym typeface="Verdana"/>
                        </a:rPr>
                        <a:t> kurulması gerekmektedir.</a:t>
                      </a:r>
                      <a:endParaRPr sz="1400" u="none" cap="none" strike="noStrike"/>
                    </a:p>
                  </a:txBody>
                  <a:tcPr marT="9525" marB="0" marR="9525" marL="95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tcPr>
                </a:tc>
              </a:tr>
              <a:tr h="600075">
                <a:tc>
                  <a:txBody>
                    <a:bodyPr/>
                    <a:lstStyle/>
                    <a:p>
                      <a:pPr indent="0" lvl="0" marL="0" marR="0" rtl="0" algn="l">
                        <a:lnSpc>
                          <a:spcPct val="100000"/>
                        </a:lnSpc>
                        <a:spcBef>
                          <a:spcPts val="0"/>
                        </a:spcBef>
                        <a:spcAft>
                          <a:spcPts val="0"/>
                        </a:spcAft>
                        <a:buClr>
                          <a:srgbClr val="000000"/>
                        </a:buClr>
                        <a:buSzPts val="1100"/>
                        <a:buFont typeface="Arial"/>
                        <a:buNone/>
                      </a:pPr>
                      <a:r>
                        <a:rPr lang="tr-TR" sz="1100" u="none" cap="none" strike="noStrike">
                          <a:latin typeface="Verdana"/>
                          <a:ea typeface="Verdana"/>
                          <a:cs typeface="Verdana"/>
                          <a:sym typeface="Verdana"/>
                        </a:rPr>
                        <a:t>100. Yıl Ortaokulu</a:t>
                      </a:r>
                      <a:endParaRPr b="0" i="0" sz="1400" u="none" cap="none" strike="noStrike">
                        <a:solidFill>
                          <a:srgbClr val="000000"/>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tr-TR" sz="1100" u="none" cap="none" strike="noStrike">
                          <a:latin typeface="Verdana"/>
                          <a:ea typeface="Verdana"/>
                          <a:cs typeface="Verdana"/>
                          <a:sym typeface="Verdana"/>
                        </a:rPr>
                        <a:t>1.Okulumuz alt bahçesinde bulunan okul bahçe duvarının dış kısım perde betonu patlamış olup acilen perde beton yapılması gerekmektedir. (25 metre uzunluğunda). 2-İki bina arasındaki kalorifer bağlantı borularının küflenmesi sonucu tamir ve bakım gerekmektedir. 3. Su deposu ihtiyacımız bulunmaktadır. 4. Okulumuz zemin ve 1. katın elektrik tesisatının yenilenmesi gerekmektedir.</a:t>
                      </a:r>
                      <a:endParaRPr sz="1400" u="none" cap="none" strike="noStrike"/>
                    </a:p>
                  </a:txBody>
                  <a:tcPr marT="9525" marB="0" marR="9525" marL="95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00075">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525" marB="0" marR="9525" marL="95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00075">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525" marB="0" marR="9525" marL="95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00075">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525" marB="0" marR="9525" marL="95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00075">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525" marB="0" marR="9525" marL="95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g21b669917a5_0_0"/>
          <p:cNvSpPr txBox="1"/>
          <p:nvPr>
            <p:ph type="title"/>
          </p:nvPr>
        </p:nvSpPr>
        <p:spPr>
          <a:xfrm>
            <a:off x="301752" y="228600"/>
            <a:ext cx="8534400" cy="7590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SzPts val="3300"/>
              <a:buNone/>
            </a:pPr>
            <a:r>
              <a:t/>
            </a:r>
            <a:endParaRPr/>
          </a:p>
        </p:txBody>
      </p:sp>
      <p:sp>
        <p:nvSpPr>
          <p:cNvPr id="373" name="Google Shape;373;g21b669917a5_0_0"/>
          <p:cNvSpPr txBox="1"/>
          <p:nvPr>
            <p:ph idx="1" type="body"/>
          </p:nvPr>
        </p:nvSpPr>
        <p:spPr>
          <a:xfrm>
            <a:off x="301752" y="1527048"/>
            <a:ext cx="8503800" cy="4572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SzPts val="1530"/>
              <a:buNone/>
            </a:pPr>
            <a:r>
              <a:t/>
            </a:r>
            <a:endParaRPr/>
          </a:p>
        </p:txBody>
      </p:sp>
      <p:graphicFrame>
        <p:nvGraphicFramePr>
          <p:cNvPr id="374" name="Google Shape;374;g21b669917a5_0_0"/>
          <p:cNvGraphicFramePr/>
          <p:nvPr/>
        </p:nvGraphicFramePr>
        <p:xfrm>
          <a:off x="952500" y="2857500"/>
          <a:ext cx="3000000" cy="3000000"/>
        </p:xfrm>
        <a:graphic>
          <a:graphicData uri="http://schemas.openxmlformats.org/drawingml/2006/table">
            <a:tbl>
              <a:tblPr>
                <a:noFill/>
                <a:tableStyleId>{CF423461-9A53-4BB6-A7D0-3D5A83F6541D}</a:tableStyleId>
              </a:tblPr>
              <a:tblGrid>
                <a:gridCol w="3619500"/>
                <a:gridCol w="3619500"/>
              </a:tblGrid>
              <a:tr h="408475">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solidFill>
                            <a:srgbClr val="FF0000"/>
                          </a:solidFill>
                        </a:rPr>
                        <a:t>Sayfa</a:t>
                      </a:r>
                      <a:endParaRPr sz="1400" u="none" cap="none" strike="noStrike">
                        <a:solidFill>
                          <a:srgbClr val="FF0000"/>
                        </a:solidFill>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solidFill>
                            <a:srgbClr val="FF0000"/>
                          </a:solidFill>
                        </a:rPr>
                        <a:t>Büro</a:t>
                      </a:r>
                      <a:endParaRPr sz="1400" u="none" cap="none" strike="noStrike">
                        <a:solidFill>
                          <a:srgbClr val="FF0000"/>
                        </a:solidFill>
                      </a:endParaRPr>
                    </a:p>
                  </a:txBody>
                  <a:tcPr marT="91425" marB="91425" marR="91425" marL="91425"/>
                </a:tc>
              </a:tr>
              <a:tr h="419300">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11</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İnsan kaynakları</a:t>
                      </a:r>
                      <a:endParaRPr sz="1400" u="none" cap="none" strike="noStrike"/>
                    </a:p>
                  </a:txBody>
                  <a:tcPr marT="91425" marB="91425" marR="91425" marL="91425"/>
                </a:tc>
              </a:tr>
              <a:tr h="408475">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18-19-20-22-23</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temel eğitim</a:t>
                      </a:r>
                      <a:endParaRPr sz="1400" u="none" cap="none" strike="noStrike"/>
                    </a:p>
                  </a:txBody>
                  <a:tcPr marT="91425" marB="91425" marR="91425" marL="91425"/>
                </a:tc>
              </a:tr>
              <a:tr h="408475">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21</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insaat emlak</a:t>
                      </a:r>
                      <a:endParaRPr sz="1400" u="none" cap="none" strike="noStrike"/>
                    </a:p>
                  </a:txBody>
                  <a:tcPr marT="91425" marB="91425" marR="91425" marL="91425"/>
                </a:tc>
              </a:tr>
              <a:tr h="408475">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24-25</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ölçme değerlendirme</a:t>
                      </a:r>
                      <a:endParaRPr sz="1400" u="none" cap="none" strike="noStrike"/>
                    </a:p>
                  </a:txBody>
                  <a:tcPr marT="91425" marB="91425" marR="91425" marL="91425"/>
                </a:tc>
              </a:tr>
              <a:tr h="408475">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27</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halk eğitim</a:t>
                      </a:r>
                      <a:endParaRPr sz="1400" u="none" cap="none" strike="noStrike"/>
                    </a:p>
                  </a:txBody>
                  <a:tcPr marT="91425" marB="91425" marR="91425" marL="91425"/>
                </a:tc>
              </a:tr>
              <a:tr h="408475">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28</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tr-TR" sz="1400" u="none" cap="none" strike="noStrike"/>
                        <a:t>özel eğitim</a:t>
                      </a:r>
                      <a:endParaRPr sz="1400" u="none" cap="none" strike="noStrike"/>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4"/>
          <p:cNvSpPr txBox="1"/>
          <p:nvPr>
            <p:ph type="title"/>
          </p:nvPr>
        </p:nvSpPr>
        <p:spPr>
          <a:xfrm>
            <a:off x="1907704" y="260648"/>
            <a:ext cx="4970512" cy="56207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100000"/>
              </a:lnSpc>
              <a:spcBef>
                <a:spcPts val="0"/>
              </a:spcBef>
              <a:spcAft>
                <a:spcPts val="0"/>
              </a:spcAft>
              <a:buClr>
                <a:srgbClr val="FFC000"/>
              </a:buClr>
              <a:buSzPct val="100000"/>
              <a:buFont typeface="Georgia"/>
              <a:buNone/>
            </a:pPr>
            <a:r>
              <a:rPr b="1" lang="tr-TR" sz="2800">
                <a:solidFill>
                  <a:srgbClr val="FFC000"/>
                </a:solidFill>
              </a:rPr>
              <a:t>GÜLNAR KAYMAKAMIMIZ</a:t>
            </a:r>
            <a:endParaRPr/>
          </a:p>
        </p:txBody>
      </p:sp>
      <p:sp>
        <p:nvSpPr>
          <p:cNvPr id="190" name="Google Shape;190;p4"/>
          <p:cNvSpPr txBox="1"/>
          <p:nvPr/>
        </p:nvSpPr>
        <p:spPr>
          <a:xfrm>
            <a:off x="467544" y="822736"/>
            <a:ext cx="38883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tr-TR" sz="2000" u="none" cap="none" strike="noStrike">
                <a:solidFill>
                  <a:srgbClr val="262626"/>
                </a:solidFill>
                <a:latin typeface="Georgia"/>
                <a:ea typeface="Georgia"/>
                <a:cs typeface="Georgia"/>
                <a:sym typeface="Georgia"/>
              </a:rPr>
              <a:t>Sayın: Yusuf Ziya YAKTI </a:t>
            </a:r>
            <a:endParaRPr b="0" i="0" sz="1400" u="none" cap="none" strike="noStrike">
              <a:solidFill>
                <a:srgbClr val="000000"/>
              </a:solidFill>
              <a:latin typeface="Arial"/>
              <a:ea typeface="Arial"/>
              <a:cs typeface="Arial"/>
              <a:sym typeface="Arial"/>
            </a:endParaRPr>
          </a:p>
        </p:txBody>
      </p:sp>
      <p:pic>
        <p:nvPicPr>
          <p:cNvPr id="191" name="Google Shape;191;p4"/>
          <p:cNvPicPr preferRelativeResize="0"/>
          <p:nvPr/>
        </p:nvPicPr>
        <p:blipFill rotWithShape="1">
          <a:blip r:embed="rId3">
            <a:alphaModFix/>
          </a:blip>
          <a:srcRect b="4178" l="0" r="0" t="36167"/>
          <a:stretch/>
        </p:blipFill>
        <p:spPr>
          <a:xfrm>
            <a:off x="254977" y="2189284"/>
            <a:ext cx="4100867" cy="3367453"/>
          </a:xfrm>
          <a:prstGeom prst="rect">
            <a:avLst/>
          </a:prstGeom>
          <a:noFill/>
          <a:ln>
            <a:noFill/>
          </a:ln>
        </p:spPr>
      </p:pic>
      <p:sp>
        <p:nvSpPr>
          <p:cNvPr id="192" name="Google Shape;192;p4"/>
          <p:cNvSpPr txBox="1"/>
          <p:nvPr/>
        </p:nvSpPr>
        <p:spPr>
          <a:xfrm>
            <a:off x="4355975" y="1593075"/>
            <a:ext cx="4626600" cy="48918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1200"/>
              </a:spcBef>
              <a:spcAft>
                <a:spcPts val="0"/>
              </a:spcAft>
              <a:buClr>
                <a:schemeClr val="dk1"/>
              </a:buClr>
              <a:buSzPts val="1100"/>
              <a:buFont typeface="Arial"/>
              <a:buNone/>
            </a:pPr>
            <a:r>
              <a:rPr b="0" i="0" lang="tr-TR" sz="1200" u="none" cap="none" strike="noStrike">
                <a:solidFill>
                  <a:srgbClr val="000000"/>
                </a:solidFill>
                <a:latin typeface="Arial"/>
                <a:ea typeface="Arial"/>
                <a:cs typeface="Arial"/>
                <a:sym typeface="Arial"/>
              </a:rPr>
              <a:t>25 Ocak 1987 tarihinde İstanbul’da doğup Merkez/Muş nüfusuna kayıtlıdır. İlk ve orta öğrenimini İstanbul’da tamamladıktan sonra 2010 yılında Marmara Üniversitesi Maliye bölümünden mezun oldu. Müteakiben özel sektörde iki yıl boyunca çalıştı. 2013-2020 yılları arasında Hazine ve Maliye Bakanlığında Gelir Uzmanı olarak görev yaptı. 2020 yılında Yozgat  Valiliği Kaymakam Adayı olarak mülki idare amirliği mesleğine girdi. Sırasıyla Sinop ve Sivas illerinde mülkiye teftiş, Üzümlü/Erzincan ve Gölbaşı/Ankara’da kaymakam refikliği stajlarını tamamladıktan sonra Denizli’nin Güney ve Beyağaç ilçelerinde toplamda bir yıl süreyle kaymakam vekilliği yaptı. Yurt dışı stajı kapsamında İngiltere’nin Leicester Üniversitesinde eğitim almış olup, Kamusal Sulardan Yararlanma Rejiminde Mülki İdare Amirleri ve Mahalli İdarelerin Görev, Yetki ve Sorumlulukları konulu tezi çalışmıştır. 6 Şubat 2023 tarihinde ülkemizde meydana gelen deprem felaketlerinden sonra Antakya/Hatay’da geçici konaklama merkezleri kurulumu ve yönetiminde koordinatör kaymakam olarak görev aldı.İçişleri Bakanlığı Personel Genel Müdürlüğünün 18.09.2023 tarihli Onayı ile Gülnar Kaymakamlığına atanmış olup, 25.09.2023 tarihinde İlçemizdeki görevine başlamıştır. Evli ve bir çocuk babasıdır.</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120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5"/>
          <p:cNvSpPr txBox="1"/>
          <p:nvPr>
            <p:ph type="title"/>
          </p:nvPr>
        </p:nvSpPr>
        <p:spPr>
          <a:xfrm>
            <a:off x="-36512" y="44624"/>
            <a:ext cx="6031191" cy="696798"/>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rgbClr val="FFC000"/>
              </a:buClr>
              <a:buSzPts val="2800"/>
              <a:buFont typeface="Georgia"/>
              <a:buNone/>
            </a:pPr>
            <a:r>
              <a:rPr b="1" lang="tr-TR" sz="2800">
                <a:solidFill>
                  <a:srgbClr val="FFC000"/>
                </a:solidFill>
              </a:rPr>
              <a:t>İlçe Milli Eğitim Müdürümüz</a:t>
            </a:r>
            <a:endParaRPr/>
          </a:p>
        </p:txBody>
      </p:sp>
      <p:sp>
        <p:nvSpPr>
          <p:cNvPr id="198" name="Google Shape;198;p5"/>
          <p:cNvSpPr txBox="1"/>
          <p:nvPr/>
        </p:nvSpPr>
        <p:spPr>
          <a:xfrm>
            <a:off x="395536" y="848906"/>
            <a:ext cx="3456384"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tr-TR" sz="2000" u="none" cap="none" strike="noStrike">
                <a:solidFill>
                  <a:srgbClr val="262626"/>
                </a:solidFill>
                <a:latin typeface="Georgia"/>
                <a:ea typeface="Georgia"/>
                <a:cs typeface="Georgia"/>
                <a:sym typeface="Georgia"/>
              </a:rPr>
              <a:t>Sayın: </a:t>
            </a:r>
            <a:r>
              <a:rPr b="1" i="0" lang="tr-TR" sz="2000" u="none" cap="none" strike="noStrike">
                <a:solidFill>
                  <a:srgbClr val="262626"/>
                </a:solidFill>
                <a:latin typeface="Georgia"/>
                <a:ea typeface="Georgia"/>
                <a:cs typeface="Georgia"/>
                <a:sym typeface="Georgia"/>
              </a:rPr>
              <a:t>Hüseyin KADİM</a:t>
            </a:r>
            <a:endParaRPr b="1" i="0" sz="2000" u="none" cap="none" strike="noStrike">
              <a:solidFill>
                <a:srgbClr val="262626"/>
              </a:solidFill>
              <a:latin typeface="Georgia"/>
              <a:ea typeface="Georgia"/>
              <a:cs typeface="Georgia"/>
              <a:sym typeface="Georgia"/>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FF0000"/>
              </a:solidFill>
              <a:latin typeface="Georgia"/>
              <a:ea typeface="Georgia"/>
              <a:cs typeface="Georgia"/>
              <a:sym typeface="Georgia"/>
            </a:endParaRPr>
          </a:p>
        </p:txBody>
      </p:sp>
      <p:sp>
        <p:nvSpPr>
          <p:cNvPr id="199" name="Google Shape;199;p5"/>
          <p:cNvSpPr txBox="1"/>
          <p:nvPr/>
        </p:nvSpPr>
        <p:spPr>
          <a:xfrm>
            <a:off x="4788024" y="1469212"/>
            <a:ext cx="4248472" cy="4870564"/>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150"/>
              <a:buFont typeface="Arial"/>
              <a:buNone/>
            </a:pPr>
            <a:r>
              <a:rPr b="0" i="0" lang="tr-TR" sz="1150" u="none" cap="none" strike="noStrike">
                <a:solidFill>
                  <a:schemeClr val="dk1"/>
                </a:solidFill>
                <a:latin typeface="Times New Roman"/>
                <a:ea typeface="Times New Roman"/>
                <a:cs typeface="Times New Roman"/>
                <a:sym typeface="Times New Roman"/>
              </a:rPr>
              <a:t>1981 yılında Erdemli’de dünyaya geldi. İlkokulu Gülnar Cumhuriyet İlkokulunda, ortaöğretimi Gülnar İmam Hatip Lisesinde tamamladı. 2004 yılında Erciyes Üniversitesi Din Kültürü ve Ahlak Bilgisi öğretmenliğinden mezun oldu. 2005 yılında Denizli Beyağaç Sazak İlköğretim Okulunda göreve başladı. 2008 yılında asker öğretmen olarak Şırnak Silopi Lisesinde görev aldı. 2009 yılında Gülnar 100. Yıl İlköğretim okulunda görev yaptıktan sonra 2010 yılında Gülnar Lisesine müdür yardımcısı olarak atandı. 1 yıl görev yaptıktan sonra Gülnar İshaklar İlköğretim okuluna oradan da Gülnar Mesleki ve Teknik Anadolu pansiyon müdür yardımcılığına görevlendirildi. 3yıl pansiyon müdür yardımcısı olarak görev yaptıktan sonra 2014 yılında Gülnar MTAL’ye okul müdürü olarak atandı. Aynı yıl Gülnar İlçe MEM Şube Müdürlüğüne görevlendirildi. 2019 yılında Gülnar Anadolu Lisesi Müdürlüğüne atanan Hüseyin KADİM, 07.9.2020 tarihinde Gülnar İlçe Milli Eğitim Müdürlüğünde vekaleten müdürlük görevine başladı. 08.3.2022’de asaleten Gülnar İlçe Milli Eğitim Müdürlüğü görevine atanmıştır. Kadim evli ve iki çocuk babasıdır.</a:t>
            </a:r>
            <a:endParaRPr b="0" i="0" sz="1150" u="none" cap="none" strike="noStrike">
              <a:solidFill>
                <a:schemeClr val="dk1"/>
              </a:solidFill>
              <a:latin typeface="Times New Roman"/>
              <a:ea typeface="Times New Roman"/>
              <a:cs typeface="Times New Roman"/>
              <a:sym typeface="Times New Roman"/>
            </a:endParaRPr>
          </a:p>
        </p:txBody>
      </p:sp>
      <p:pic>
        <p:nvPicPr>
          <p:cNvPr id="200" name="Google Shape;200;p5"/>
          <p:cNvPicPr preferRelativeResize="0"/>
          <p:nvPr/>
        </p:nvPicPr>
        <p:blipFill rotWithShape="1">
          <a:blip r:embed="rId3">
            <a:alphaModFix/>
          </a:blip>
          <a:srcRect b="1822" l="15291" r="6720" t="-56"/>
          <a:stretch/>
        </p:blipFill>
        <p:spPr>
          <a:xfrm>
            <a:off x="202110" y="1978979"/>
            <a:ext cx="4387476" cy="368439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6"/>
          <p:cNvSpPr txBox="1"/>
          <p:nvPr>
            <p:ph type="title"/>
          </p:nvPr>
        </p:nvSpPr>
        <p:spPr>
          <a:xfrm>
            <a:off x="251530" y="260650"/>
            <a:ext cx="7018500" cy="7968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rgbClr val="FFC000"/>
              </a:buClr>
              <a:buSzPts val="2800"/>
              <a:buFont typeface="Georgia"/>
              <a:buNone/>
            </a:pPr>
            <a:r>
              <a:rPr b="1" lang="tr-TR" sz="2800">
                <a:solidFill>
                  <a:srgbClr val="FFC000"/>
                </a:solidFill>
              </a:rPr>
              <a:t>GÜLNAR İLÇEMİZ;</a:t>
            </a:r>
            <a:endParaRPr/>
          </a:p>
        </p:txBody>
      </p:sp>
      <p:sp>
        <p:nvSpPr>
          <p:cNvPr id="206" name="Google Shape;206;p6"/>
          <p:cNvSpPr txBox="1"/>
          <p:nvPr>
            <p:ph idx="1" type="body"/>
          </p:nvPr>
        </p:nvSpPr>
        <p:spPr>
          <a:xfrm>
            <a:off x="4427984" y="1700808"/>
            <a:ext cx="4537347" cy="475252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275"/>
              <a:buNone/>
            </a:pPr>
            <a:r>
              <a:rPr lang="tr-TR" sz="1500">
                <a:latin typeface="Times New Roman"/>
                <a:ea typeface="Times New Roman"/>
                <a:cs typeface="Times New Roman"/>
                <a:sym typeface="Times New Roman"/>
              </a:rPr>
              <a:t>Gülnar, Mersin ilinin bir ilçesi. Toros Dağlarının 950 m yüksekliğinde bulunan Taşeli Platosunda kurulmuş, üzümü ile tanınan Gülnar, doğal güzellikleri ile görülmeye değer bir Türkmen yayla kentidir. Akdeniz'e 32 km uzaklıktadır.</a:t>
            </a:r>
            <a:endParaRPr/>
          </a:p>
          <a:p>
            <a:pPr indent="0" lvl="0" marL="0" rtl="0" algn="just">
              <a:lnSpc>
                <a:spcPct val="100000"/>
              </a:lnSpc>
              <a:spcBef>
                <a:spcPts val="300"/>
              </a:spcBef>
              <a:spcAft>
                <a:spcPts val="0"/>
              </a:spcAft>
              <a:buSzPts val="1275"/>
              <a:buNone/>
            </a:pPr>
            <a:r>
              <a:rPr lang="tr-TR" sz="1500">
                <a:latin typeface="Times New Roman"/>
                <a:ea typeface="Times New Roman"/>
                <a:cs typeface="Times New Roman"/>
                <a:sym typeface="Times New Roman"/>
              </a:rPr>
              <a:t> </a:t>
            </a:r>
            <a:endParaRPr/>
          </a:p>
          <a:p>
            <a:pPr indent="0" lvl="0" marL="0" rtl="0" algn="l">
              <a:lnSpc>
                <a:spcPct val="100000"/>
              </a:lnSpc>
              <a:spcBef>
                <a:spcPts val="300"/>
              </a:spcBef>
              <a:spcAft>
                <a:spcPts val="0"/>
              </a:spcAft>
              <a:buSzPts val="1275"/>
              <a:buNone/>
            </a:pPr>
            <a:r>
              <a:rPr lang="tr-TR" sz="1500">
                <a:latin typeface="Times New Roman"/>
                <a:ea typeface="Times New Roman"/>
                <a:cs typeface="Times New Roman"/>
                <a:sym typeface="Times New Roman"/>
              </a:rPr>
              <a:t>Gülnar; doğuda Silifke, batıda Anamur ve Bozyazı, kuzeyde Mut, kuzeybatıda Karaman, güneyde Aydıncık ilçesi ile çevrilidir. Gülnar Akdeniz'e kıyısı olan bir ilçedir. Mersin'in güneybatısında Mersin merkeze 150 km uzaklıkta, Taşeli Platosu üzerinde yer alır.</a:t>
            </a:r>
            <a:endParaRPr/>
          </a:p>
          <a:p>
            <a:pPr indent="0" lvl="0" marL="0" rtl="0" algn="just">
              <a:lnSpc>
                <a:spcPct val="100000"/>
              </a:lnSpc>
              <a:spcBef>
                <a:spcPts val="300"/>
              </a:spcBef>
              <a:spcAft>
                <a:spcPts val="0"/>
              </a:spcAft>
              <a:buSzPts val="1275"/>
              <a:buNone/>
            </a:pPr>
            <a:r>
              <a:rPr lang="tr-TR" sz="1500">
                <a:latin typeface="Times New Roman"/>
                <a:ea typeface="Times New Roman"/>
                <a:cs typeface="Times New Roman"/>
                <a:sym typeface="Times New Roman"/>
              </a:rPr>
              <a:t> </a:t>
            </a:r>
            <a:endParaRPr/>
          </a:p>
          <a:p>
            <a:pPr indent="0" lvl="0" marL="0" rtl="0" algn="just">
              <a:lnSpc>
                <a:spcPct val="100000"/>
              </a:lnSpc>
              <a:spcBef>
                <a:spcPts val="300"/>
              </a:spcBef>
              <a:spcAft>
                <a:spcPts val="0"/>
              </a:spcAft>
              <a:buSzPts val="1275"/>
              <a:buNone/>
            </a:pPr>
            <a:r>
              <a:rPr lang="tr-TR" sz="1500">
                <a:latin typeface="Times New Roman"/>
                <a:ea typeface="Times New Roman"/>
                <a:cs typeface="Times New Roman"/>
                <a:sym typeface="Times New Roman"/>
              </a:rPr>
              <a:t>Son yapılan nüfus sayımına göre ilçe nüfusu toplam 27.557 olup, İlçe merkez nüfusu 8.008, mahalle nüfusu 19.549 civarındadır.</a:t>
            </a:r>
            <a:endParaRPr/>
          </a:p>
          <a:p>
            <a:pPr indent="0" lvl="0" marL="0" rtl="0" algn="l">
              <a:lnSpc>
                <a:spcPct val="100000"/>
              </a:lnSpc>
              <a:spcBef>
                <a:spcPts val="540"/>
              </a:spcBef>
              <a:spcAft>
                <a:spcPts val="0"/>
              </a:spcAft>
              <a:buSzPts val="2295"/>
              <a:buNone/>
            </a:pPr>
            <a:r>
              <a:t/>
            </a:r>
            <a:endParaRPr/>
          </a:p>
        </p:txBody>
      </p:sp>
      <p:pic>
        <p:nvPicPr>
          <p:cNvPr id="207" name="Google Shape;207;p6"/>
          <p:cNvPicPr preferRelativeResize="0"/>
          <p:nvPr/>
        </p:nvPicPr>
        <p:blipFill rotWithShape="1">
          <a:blip r:embed="rId3">
            <a:alphaModFix/>
          </a:blip>
          <a:srcRect b="0" l="0" r="0" t="0"/>
          <a:stretch/>
        </p:blipFill>
        <p:spPr>
          <a:xfrm>
            <a:off x="251520" y="1988839"/>
            <a:ext cx="4103613" cy="338437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3"/>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rmAutofit/>
          </a:bodyPr>
          <a:lstStyle/>
          <a:p>
            <a:pPr indent="0" lvl="0" marL="0" rtl="0" algn="ctr">
              <a:lnSpc>
                <a:spcPct val="115000"/>
              </a:lnSpc>
              <a:spcBef>
                <a:spcPts val="0"/>
              </a:spcBef>
              <a:spcAft>
                <a:spcPts val="0"/>
              </a:spcAft>
              <a:buClr>
                <a:srgbClr val="FFC000"/>
              </a:buClr>
              <a:buSzPts val="2800"/>
              <a:buFont typeface="Georgia"/>
              <a:buNone/>
            </a:pPr>
            <a:r>
              <a:rPr b="1" lang="tr-TR" sz="2800">
                <a:solidFill>
                  <a:srgbClr val="FFC000"/>
                </a:solidFill>
              </a:rPr>
              <a:t>OKUL ÖNCESİ OKUL ve DERSLİK SAYILARI</a:t>
            </a:r>
            <a:endParaRPr b="1" sz="2800">
              <a:solidFill>
                <a:srgbClr val="FFC000"/>
              </a:solidFill>
              <a:latin typeface="Calibri"/>
              <a:ea typeface="Calibri"/>
              <a:cs typeface="Calibri"/>
              <a:sym typeface="Calibri"/>
            </a:endParaRPr>
          </a:p>
        </p:txBody>
      </p:sp>
      <p:graphicFrame>
        <p:nvGraphicFramePr>
          <p:cNvPr id="213" name="Google Shape;213;p13"/>
          <p:cNvGraphicFramePr/>
          <p:nvPr/>
        </p:nvGraphicFramePr>
        <p:xfrm>
          <a:off x="683568" y="1700808"/>
          <a:ext cx="3000000" cy="3000000"/>
        </p:xfrm>
        <a:graphic>
          <a:graphicData uri="http://schemas.openxmlformats.org/drawingml/2006/table">
            <a:tbl>
              <a:tblPr bandRow="1" firstCol="1" firstRow="1">
                <a:noFill/>
                <a:tableStyleId>{0ABCF650-910E-4D4B-B13D-0FAE7FEB4C3B}</a:tableStyleId>
              </a:tblPr>
              <a:tblGrid>
                <a:gridCol w="4391775"/>
                <a:gridCol w="2034950"/>
                <a:gridCol w="1278125"/>
              </a:tblGrid>
              <a:tr h="401625">
                <a:tc gridSpan="3">
                  <a:txBody>
                    <a:bodyPr/>
                    <a:lstStyle/>
                    <a:p>
                      <a:pPr indent="0" lvl="0" marL="0" marR="0" rtl="0" algn="ctr">
                        <a:lnSpc>
                          <a:spcPct val="115000"/>
                        </a:lnSpc>
                        <a:spcBef>
                          <a:spcPts val="0"/>
                        </a:spcBef>
                        <a:spcAft>
                          <a:spcPts val="0"/>
                        </a:spcAft>
                        <a:buClr>
                          <a:srgbClr val="000000"/>
                        </a:buClr>
                        <a:buSzPts val="1800"/>
                        <a:buFont typeface="Arial"/>
                        <a:buNone/>
                      </a:pPr>
                      <a:r>
                        <a:rPr b="1" lang="tr-TR" sz="1800" u="none" cap="none" strike="noStrike">
                          <a:solidFill>
                            <a:srgbClr val="FF0000"/>
                          </a:solidFill>
                        </a:rPr>
                        <a:t>OKUL ÖNCESİ OKUL SAYILARI</a:t>
                      </a:r>
                      <a:endParaRPr b="1" sz="1800" u="none" cap="none" strike="noStrike">
                        <a:solidFill>
                          <a:srgbClr val="FF0000"/>
                        </a:solidFill>
                        <a:latin typeface="Calibri"/>
                        <a:ea typeface="Calibri"/>
                        <a:cs typeface="Calibri"/>
                        <a:sym typeface="Calibri"/>
                      </a:endParaRPr>
                    </a:p>
                  </a:txBody>
                  <a:tcPr marT="0" marB="0" marR="60375" marL="60375" anchor="ctr"/>
                </a:tc>
                <a:tc hMerge="1"/>
                <a:tc hMerge="1"/>
              </a:tr>
              <a:tr h="527375">
                <a:tc>
                  <a:txBody>
                    <a:bodyPr/>
                    <a:lstStyle/>
                    <a:p>
                      <a:pPr indent="0" lvl="0" marL="0" marR="0" rtl="0" algn="ctr">
                        <a:lnSpc>
                          <a:spcPct val="115000"/>
                        </a:lnSpc>
                        <a:spcBef>
                          <a:spcPts val="0"/>
                        </a:spcBef>
                        <a:spcAft>
                          <a:spcPts val="0"/>
                        </a:spcAft>
                        <a:buClr>
                          <a:srgbClr val="000000"/>
                        </a:buClr>
                        <a:buSzPts val="1800"/>
                        <a:buFont typeface="Arial"/>
                        <a:buNone/>
                      </a:pPr>
                      <a:r>
                        <a:rPr b="1" lang="tr-TR" sz="1800" u="none" cap="none" strike="noStrike">
                          <a:solidFill>
                            <a:srgbClr val="FF0000"/>
                          </a:solidFill>
                        </a:rPr>
                        <a:t>OKUL TÜRÜ </a:t>
                      </a:r>
                      <a:endParaRPr b="1" sz="1800" u="none" cap="none" strike="noStrike">
                        <a:solidFill>
                          <a:srgbClr val="FF0000"/>
                        </a:solidFill>
                        <a:latin typeface="Calibri"/>
                        <a:ea typeface="Calibri"/>
                        <a:cs typeface="Calibri"/>
                        <a:sym typeface="Calibri"/>
                      </a:endParaRPr>
                    </a:p>
                  </a:txBody>
                  <a:tcPr marT="0" marB="0" marR="60375" marL="60375" anchor="ctr"/>
                </a:tc>
                <a:tc>
                  <a:txBody>
                    <a:bodyPr/>
                    <a:lstStyle/>
                    <a:p>
                      <a:pPr indent="0" lvl="0" marL="0" marR="0" rtl="0" algn="ctr">
                        <a:lnSpc>
                          <a:spcPct val="115000"/>
                        </a:lnSpc>
                        <a:spcBef>
                          <a:spcPts val="0"/>
                        </a:spcBef>
                        <a:spcAft>
                          <a:spcPts val="0"/>
                        </a:spcAft>
                        <a:buClr>
                          <a:srgbClr val="000000"/>
                        </a:buClr>
                        <a:buSzPts val="1800"/>
                        <a:buFont typeface="Arial"/>
                        <a:buNone/>
                      </a:pPr>
                      <a:r>
                        <a:rPr b="1" lang="tr-TR" sz="1800" u="none" cap="none" strike="noStrike">
                          <a:solidFill>
                            <a:srgbClr val="FF0000"/>
                          </a:solidFill>
                          <a:latin typeface="Calibri"/>
                          <a:ea typeface="Calibri"/>
                          <a:cs typeface="Calibri"/>
                          <a:sym typeface="Calibri"/>
                        </a:rPr>
                        <a:t>OKUL</a:t>
                      </a:r>
                      <a:endParaRPr sz="1400" u="none" cap="none" strike="noStrike"/>
                    </a:p>
                  </a:txBody>
                  <a:tcPr marT="0" marB="0" marR="60375" marL="60375" anchor="ctr"/>
                </a:tc>
                <a:tc>
                  <a:txBody>
                    <a:bodyPr/>
                    <a:lstStyle/>
                    <a:p>
                      <a:pPr indent="0" lvl="0" marL="0" marR="0" rtl="0" algn="ctr">
                        <a:lnSpc>
                          <a:spcPct val="115000"/>
                        </a:lnSpc>
                        <a:spcBef>
                          <a:spcPts val="0"/>
                        </a:spcBef>
                        <a:spcAft>
                          <a:spcPts val="0"/>
                        </a:spcAft>
                        <a:buClr>
                          <a:srgbClr val="000000"/>
                        </a:buClr>
                        <a:buSzPts val="1800"/>
                        <a:buFont typeface="Arial"/>
                        <a:buNone/>
                      </a:pPr>
                      <a:r>
                        <a:rPr b="1" lang="tr-TR" sz="1800" u="none" cap="none" strike="noStrike">
                          <a:solidFill>
                            <a:srgbClr val="FF0000"/>
                          </a:solidFill>
                          <a:latin typeface="Calibri"/>
                          <a:ea typeface="Calibri"/>
                          <a:cs typeface="Calibri"/>
                          <a:sym typeface="Calibri"/>
                        </a:rPr>
                        <a:t>DERSLİK</a:t>
                      </a:r>
                      <a:endParaRPr sz="1400" u="none" cap="none" strike="noStrike"/>
                    </a:p>
                  </a:txBody>
                  <a:tcPr marT="0" marB="0" marR="60375" marL="60375" anchor="ctr"/>
                </a:tc>
              </a:tr>
              <a:tr h="517250">
                <a:tc>
                  <a:txBody>
                    <a:bodyPr/>
                    <a:lstStyle/>
                    <a:p>
                      <a:pPr indent="0" lvl="0" marL="0" marR="0" rtl="0" algn="l">
                        <a:lnSpc>
                          <a:spcPct val="115000"/>
                        </a:lnSpc>
                        <a:spcBef>
                          <a:spcPts val="0"/>
                        </a:spcBef>
                        <a:spcAft>
                          <a:spcPts val="0"/>
                        </a:spcAft>
                        <a:buClr>
                          <a:srgbClr val="000000"/>
                        </a:buClr>
                        <a:buSzPts val="1800"/>
                        <a:buFont typeface="Arial"/>
                        <a:buNone/>
                      </a:pPr>
                      <a:r>
                        <a:rPr lang="tr-TR" sz="1800" u="none" cap="none" strike="noStrike"/>
                        <a:t>Bağımsız Anaokulu</a:t>
                      </a:r>
                      <a:endParaRPr sz="1800" u="none" cap="none" strike="noStrike">
                        <a:latin typeface="Calibri"/>
                        <a:ea typeface="Calibri"/>
                        <a:cs typeface="Calibri"/>
                        <a:sym typeface="Calibri"/>
                      </a:endParaRPr>
                    </a:p>
                  </a:txBody>
                  <a:tcPr marT="0" marB="0" marR="60375" marL="603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tr-TR" sz="1800" u="none" cap="none" strike="noStrike">
                          <a:latin typeface="Calibri"/>
                          <a:ea typeface="Calibri"/>
                          <a:cs typeface="Calibri"/>
                          <a:sym typeface="Calibri"/>
                        </a:rPr>
                        <a:t>2</a:t>
                      </a:r>
                      <a:endParaRPr sz="1400" u="none" cap="none" strike="noStrike"/>
                    </a:p>
                  </a:txBody>
                  <a:tcPr marT="0" marB="0" marR="60375" marL="603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tr-TR" sz="1800">
                          <a:latin typeface="Calibri"/>
                          <a:ea typeface="Calibri"/>
                          <a:cs typeface="Calibri"/>
                          <a:sym typeface="Calibri"/>
                        </a:rPr>
                        <a:t>8</a:t>
                      </a:r>
                      <a:endParaRPr sz="1800" u="none" cap="none" strike="noStrike">
                        <a:latin typeface="Calibri"/>
                        <a:ea typeface="Calibri"/>
                        <a:cs typeface="Calibri"/>
                        <a:sym typeface="Calibri"/>
                      </a:endParaRPr>
                    </a:p>
                  </a:txBody>
                  <a:tcPr marT="0" marB="0" marR="60375" marL="60375" anchor="ctr"/>
                </a:tc>
              </a:tr>
              <a:tr h="517250">
                <a:tc>
                  <a:txBody>
                    <a:bodyPr/>
                    <a:lstStyle/>
                    <a:p>
                      <a:pPr indent="0" lvl="0" marL="0" marR="0" rtl="0" algn="l">
                        <a:lnSpc>
                          <a:spcPct val="115000"/>
                        </a:lnSpc>
                        <a:spcBef>
                          <a:spcPts val="0"/>
                        </a:spcBef>
                        <a:spcAft>
                          <a:spcPts val="0"/>
                        </a:spcAft>
                        <a:buClr>
                          <a:srgbClr val="000000"/>
                        </a:buClr>
                        <a:buSzPts val="1800"/>
                        <a:buFont typeface="Arial"/>
                        <a:buNone/>
                      </a:pPr>
                      <a:r>
                        <a:rPr lang="tr-TR" sz="1800" u="none" cap="none" strike="noStrike"/>
                        <a:t>İlkokul Bünyesinde Anasınıfı</a:t>
                      </a:r>
                      <a:endParaRPr sz="1800" u="none" cap="none" strike="noStrike">
                        <a:latin typeface="Calibri"/>
                        <a:ea typeface="Calibri"/>
                        <a:cs typeface="Calibri"/>
                        <a:sym typeface="Calibri"/>
                      </a:endParaRPr>
                    </a:p>
                  </a:txBody>
                  <a:tcPr marT="0" marB="0" marR="60375" marL="603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tr-TR" sz="1800" u="none" cap="none" strike="noStrike">
                          <a:latin typeface="Calibri"/>
                          <a:ea typeface="Calibri"/>
                          <a:cs typeface="Calibri"/>
                          <a:sym typeface="Calibri"/>
                        </a:rPr>
                        <a:t>18</a:t>
                      </a:r>
                      <a:endParaRPr sz="1800" u="none" cap="none" strike="noStrike">
                        <a:latin typeface="Calibri"/>
                        <a:ea typeface="Calibri"/>
                        <a:cs typeface="Calibri"/>
                        <a:sym typeface="Calibri"/>
                      </a:endParaRPr>
                    </a:p>
                  </a:txBody>
                  <a:tcPr marT="0" marB="0" marR="60375" marL="603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tr-TR" sz="1800" u="none" cap="none" strike="noStrike">
                          <a:latin typeface="Calibri"/>
                          <a:ea typeface="Calibri"/>
                          <a:cs typeface="Calibri"/>
                          <a:sym typeface="Calibri"/>
                        </a:rPr>
                        <a:t>20</a:t>
                      </a:r>
                      <a:endParaRPr sz="1800" u="none" cap="none" strike="noStrike">
                        <a:latin typeface="Calibri"/>
                        <a:ea typeface="Calibri"/>
                        <a:cs typeface="Calibri"/>
                        <a:sym typeface="Calibri"/>
                      </a:endParaRPr>
                    </a:p>
                  </a:txBody>
                  <a:tcPr marT="0" marB="0" marR="60375" marL="60375" anchor="ctr"/>
                </a:tc>
              </a:tr>
              <a:tr h="517250">
                <a:tc>
                  <a:txBody>
                    <a:bodyPr/>
                    <a:lstStyle/>
                    <a:p>
                      <a:pPr indent="0" lvl="0" marL="0" marR="0" rtl="0" algn="l">
                        <a:lnSpc>
                          <a:spcPct val="115000"/>
                        </a:lnSpc>
                        <a:spcBef>
                          <a:spcPts val="0"/>
                        </a:spcBef>
                        <a:spcAft>
                          <a:spcPts val="0"/>
                        </a:spcAft>
                        <a:buClr>
                          <a:srgbClr val="000000"/>
                        </a:buClr>
                        <a:buSzPts val="1800"/>
                        <a:buFont typeface="Arial"/>
                        <a:buNone/>
                      </a:pPr>
                      <a:r>
                        <a:rPr lang="tr-TR" sz="1800" u="none" cap="none" strike="noStrike"/>
                        <a:t>Ortaokullar Bünyesinde Anasınıfı</a:t>
                      </a:r>
                      <a:endParaRPr sz="1800" u="none" cap="none" strike="noStrike">
                        <a:latin typeface="Calibri"/>
                        <a:ea typeface="Calibri"/>
                        <a:cs typeface="Calibri"/>
                        <a:sym typeface="Calibri"/>
                      </a:endParaRPr>
                    </a:p>
                  </a:txBody>
                  <a:tcPr marT="0" marB="0" marR="60375" marL="603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tr-TR" sz="1800" u="none" cap="none" strike="noStrike">
                          <a:latin typeface="Calibri"/>
                          <a:ea typeface="Calibri"/>
                          <a:cs typeface="Calibri"/>
                          <a:sym typeface="Calibri"/>
                        </a:rPr>
                        <a:t>0</a:t>
                      </a:r>
                      <a:endParaRPr sz="1400" u="none" cap="none" strike="noStrike"/>
                    </a:p>
                  </a:txBody>
                  <a:tcPr marT="0" marB="0" marR="60375" marL="603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tr-TR" sz="1800" u="none" cap="none" strike="noStrike">
                          <a:latin typeface="Calibri"/>
                          <a:ea typeface="Calibri"/>
                          <a:cs typeface="Calibri"/>
                          <a:sym typeface="Calibri"/>
                        </a:rPr>
                        <a:t>0</a:t>
                      </a:r>
                      <a:endParaRPr sz="1400" u="none" cap="none" strike="noStrike"/>
                    </a:p>
                  </a:txBody>
                  <a:tcPr marT="0" marB="0" marR="60375" marL="60375" anchor="ctr"/>
                </a:tc>
              </a:tr>
              <a:tr h="517250">
                <a:tc>
                  <a:txBody>
                    <a:bodyPr/>
                    <a:lstStyle/>
                    <a:p>
                      <a:pPr indent="0" lvl="0" marL="0" marR="0" rtl="0" algn="l">
                        <a:lnSpc>
                          <a:spcPct val="115000"/>
                        </a:lnSpc>
                        <a:spcBef>
                          <a:spcPts val="0"/>
                        </a:spcBef>
                        <a:spcAft>
                          <a:spcPts val="0"/>
                        </a:spcAft>
                        <a:buClr>
                          <a:srgbClr val="000000"/>
                        </a:buClr>
                        <a:buSzPts val="1800"/>
                        <a:buFont typeface="Arial"/>
                        <a:buNone/>
                      </a:pPr>
                      <a:r>
                        <a:rPr lang="tr-TR" sz="1800" u="none" cap="none" strike="noStrike"/>
                        <a:t>Liseler Bünyesinde  Anasınıfı</a:t>
                      </a:r>
                      <a:endParaRPr sz="1800" u="none" cap="none" strike="noStrike">
                        <a:latin typeface="Calibri"/>
                        <a:ea typeface="Calibri"/>
                        <a:cs typeface="Calibri"/>
                        <a:sym typeface="Calibri"/>
                      </a:endParaRPr>
                    </a:p>
                  </a:txBody>
                  <a:tcPr marT="0" marB="0" marR="60375" marL="603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tr-TR" sz="1800" u="none" cap="none" strike="noStrike">
                          <a:latin typeface="Calibri"/>
                          <a:ea typeface="Calibri"/>
                          <a:cs typeface="Calibri"/>
                          <a:sym typeface="Calibri"/>
                        </a:rPr>
                        <a:t>1</a:t>
                      </a:r>
                      <a:endParaRPr sz="1800" u="none" cap="none" strike="noStrike">
                        <a:latin typeface="Calibri"/>
                        <a:ea typeface="Calibri"/>
                        <a:cs typeface="Calibri"/>
                        <a:sym typeface="Calibri"/>
                      </a:endParaRPr>
                    </a:p>
                  </a:txBody>
                  <a:tcPr marT="0" marB="0" marR="60375" marL="603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tr-TR" sz="1800" u="none" cap="none" strike="noStrike">
                          <a:latin typeface="Calibri"/>
                          <a:ea typeface="Calibri"/>
                          <a:cs typeface="Calibri"/>
                          <a:sym typeface="Calibri"/>
                        </a:rPr>
                        <a:t>1</a:t>
                      </a:r>
                      <a:endParaRPr sz="1800" u="none" cap="none" strike="noStrike">
                        <a:latin typeface="Calibri"/>
                        <a:ea typeface="Calibri"/>
                        <a:cs typeface="Calibri"/>
                        <a:sym typeface="Calibri"/>
                      </a:endParaRPr>
                    </a:p>
                  </a:txBody>
                  <a:tcPr marT="0" marB="0" marR="60375" marL="60375" anchor="ctr"/>
                </a:tc>
              </a:tr>
              <a:tr h="517250">
                <a:tc>
                  <a:txBody>
                    <a:bodyPr/>
                    <a:lstStyle/>
                    <a:p>
                      <a:pPr indent="0" lvl="0" marL="0" marR="0" rtl="0" algn="l">
                        <a:lnSpc>
                          <a:spcPct val="115000"/>
                        </a:lnSpc>
                        <a:spcBef>
                          <a:spcPts val="0"/>
                        </a:spcBef>
                        <a:spcAft>
                          <a:spcPts val="0"/>
                        </a:spcAft>
                        <a:buClr>
                          <a:srgbClr val="000000"/>
                        </a:buClr>
                        <a:buSzPts val="1800"/>
                        <a:buFont typeface="Arial"/>
                        <a:buNone/>
                      </a:pPr>
                      <a:r>
                        <a:rPr lang="tr-TR" sz="1800" u="none" cap="none" strike="noStrike"/>
                        <a:t>Özel Eğitim Bünyesinde Anasınıfı</a:t>
                      </a:r>
                      <a:endParaRPr sz="1800" u="none" cap="none" strike="noStrike">
                        <a:latin typeface="Calibri"/>
                        <a:ea typeface="Calibri"/>
                        <a:cs typeface="Calibri"/>
                        <a:sym typeface="Calibri"/>
                      </a:endParaRPr>
                    </a:p>
                  </a:txBody>
                  <a:tcPr marT="0" marB="0" marR="60375" marL="603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tr-TR" sz="1800" u="none" cap="none" strike="noStrike">
                          <a:latin typeface="Calibri"/>
                          <a:ea typeface="Calibri"/>
                          <a:cs typeface="Calibri"/>
                          <a:sym typeface="Calibri"/>
                        </a:rPr>
                        <a:t>0</a:t>
                      </a:r>
                      <a:endParaRPr sz="1400" u="none" cap="none" strike="noStrike"/>
                    </a:p>
                  </a:txBody>
                  <a:tcPr marT="0" marB="0" marR="60375" marL="60375" anchor="ctr"/>
                </a:tc>
                <a:tc>
                  <a:txBody>
                    <a:bodyPr/>
                    <a:lstStyle/>
                    <a:p>
                      <a:pPr indent="0" lvl="0" marL="0" marR="0" rtl="0" algn="ctr">
                        <a:lnSpc>
                          <a:spcPct val="115000"/>
                        </a:lnSpc>
                        <a:spcBef>
                          <a:spcPts val="0"/>
                        </a:spcBef>
                        <a:spcAft>
                          <a:spcPts val="0"/>
                        </a:spcAft>
                        <a:buClr>
                          <a:srgbClr val="000000"/>
                        </a:buClr>
                        <a:buSzPts val="1800"/>
                        <a:buFont typeface="Arial"/>
                        <a:buNone/>
                      </a:pPr>
                      <a:r>
                        <a:rPr lang="tr-TR" sz="1800" u="none" cap="none" strike="noStrike">
                          <a:latin typeface="Calibri"/>
                          <a:ea typeface="Calibri"/>
                          <a:cs typeface="Calibri"/>
                          <a:sym typeface="Calibri"/>
                        </a:rPr>
                        <a:t>0</a:t>
                      </a:r>
                      <a:endParaRPr sz="1400" u="none" cap="none" strike="noStrike"/>
                    </a:p>
                  </a:txBody>
                  <a:tcPr marT="0" marB="0" marR="60375" marL="60375" anchor="ctr"/>
                </a:tc>
              </a:tr>
              <a:tr h="517250">
                <a:tc>
                  <a:txBody>
                    <a:bodyPr/>
                    <a:lstStyle/>
                    <a:p>
                      <a:pPr indent="0" lvl="0" marL="0" marR="0" rtl="0" algn="ctr">
                        <a:lnSpc>
                          <a:spcPct val="115000"/>
                        </a:lnSpc>
                        <a:spcBef>
                          <a:spcPts val="0"/>
                        </a:spcBef>
                        <a:spcAft>
                          <a:spcPts val="0"/>
                        </a:spcAft>
                        <a:buClr>
                          <a:srgbClr val="000000"/>
                        </a:buClr>
                        <a:buSzPts val="1800"/>
                        <a:buFont typeface="Arial"/>
                        <a:buNone/>
                      </a:pPr>
                      <a:r>
                        <a:rPr b="1" lang="tr-TR" sz="1800" u="none" cap="none" strike="noStrike">
                          <a:solidFill>
                            <a:srgbClr val="FF0000"/>
                          </a:solidFill>
                        </a:rPr>
                        <a:t>GENEL TOPLAM</a:t>
                      </a:r>
                      <a:endParaRPr b="1" sz="1800" u="none" cap="none" strike="noStrike">
                        <a:solidFill>
                          <a:srgbClr val="FF0000"/>
                        </a:solidFill>
                        <a:latin typeface="Calibri"/>
                        <a:ea typeface="Calibri"/>
                        <a:cs typeface="Calibri"/>
                        <a:sym typeface="Calibri"/>
                      </a:endParaRPr>
                    </a:p>
                  </a:txBody>
                  <a:tcPr marT="0" marB="0" marR="60375" marL="60375" anchor="ctr"/>
                </a:tc>
                <a:tc>
                  <a:txBody>
                    <a:bodyPr/>
                    <a:lstStyle/>
                    <a:p>
                      <a:pPr indent="0" lvl="0" marL="0" marR="0" rtl="0" algn="ctr">
                        <a:lnSpc>
                          <a:spcPct val="115000"/>
                        </a:lnSpc>
                        <a:spcBef>
                          <a:spcPts val="0"/>
                        </a:spcBef>
                        <a:spcAft>
                          <a:spcPts val="0"/>
                        </a:spcAft>
                        <a:buClr>
                          <a:srgbClr val="000000"/>
                        </a:buClr>
                        <a:buSzPts val="1800"/>
                        <a:buFont typeface="Arial"/>
                        <a:buNone/>
                      </a:pPr>
                      <a:r>
                        <a:rPr b="1" lang="tr-TR" sz="1800" u="none" cap="none" strike="noStrike">
                          <a:solidFill>
                            <a:srgbClr val="FF0000"/>
                          </a:solidFill>
                          <a:latin typeface="Georgia"/>
                          <a:ea typeface="Georgia"/>
                          <a:cs typeface="Georgia"/>
                          <a:sym typeface="Georgia"/>
                        </a:rPr>
                        <a:t>21</a:t>
                      </a:r>
                      <a:endParaRPr b="1" sz="1800" u="none" cap="none" strike="noStrike">
                        <a:solidFill>
                          <a:srgbClr val="FF0000"/>
                        </a:solidFill>
                        <a:latin typeface="Calibri"/>
                        <a:ea typeface="Calibri"/>
                        <a:cs typeface="Calibri"/>
                        <a:sym typeface="Calibri"/>
                      </a:endParaRPr>
                    </a:p>
                  </a:txBody>
                  <a:tcPr marT="0" marB="0" marR="60375" marL="60375" anchor="ctr"/>
                </a:tc>
                <a:tc>
                  <a:txBody>
                    <a:bodyPr/>
                    <a:lstStyle/>
                    <a:p>
                      <a:pPr indent="0" lvl="0" marL="0" marR="0" rtl="0" algn="ctr">
                        <a:lnSpc>
                          <a:spcPct val="115000"/>
                        </a:lnSpc>
                        <a:spcBef>
                          <a:spcPts val="0"/>
                        </a:spcBef>
                        <a:spcAft>
                          <a:spcPts val="0"/>
                        </a:spcAft>
                        <a:buClr>
                          <a:srgbClr val="000000"/>
                        </a:buClr>
                        <a:buSzPts val="1800"/>
                        <a:buFont typeface="Arial"/>
                        <a:buNone/>
                      </a:pPr>
                      <a:r>
                        <a:rPr b="1" lang="tr-TR" sz="1800" u="none" cap="none" strike="noStrike">
                          <a:solidFill>
                            <a:srgbClr val="FF0000"/>
                          </a:solidFill>
                          <a:latin typeface="Calibri"/>
                          <a:ea typeface="Calibri"/>
                          <a:cs typeface="Calibri"/>
                          <a:sym typeface="Calibri"/>
                        </a:rPr>
                        <a:t>2</a:t>
                      </a:r>
                      <a:r>
                        <a:rPr b="1" lang="tr-TR" sz="1800">
                          <a:solidFill>
                            <a:srgbClr val="FF0000"/>
                          </a:solidFill>
                          <a:latin typeface="Calibri"/>
                          <a:ea typeface="Calibri"/>
                          <a:cs typeface="Calibri"/>
                          <a:sym typeface="Calibri"/>
                        </a:rPr>
                        <a:t>9</a:t>
                      </a:r>
                      <a:endParaRPr b="1" sz="1800" u="none" cap="none" strike="noStrike">
                        <a:solidFill>
                          <a:srgbClr val="FF0000"/>
                        </a:solidFill>
                        <a:latin typeface="Calibri"/>
                        <a:ea typeface="Calibri"/>
                        <a:cs typeface="Calibri"/>
                        <a:sym typeface="Calibri"/>
                      </a:endParaRPr>
                    </a:p>
                  </a:txBody>
                  <a:tcPr marT="0" marB="0" marR="60375" marL="60375" anchor="ct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4"/>
          <p:cNvSpPr txBox="1"/>
          <p:nvPr>
            <p:ph type="title"/>
          </p:nvPr>
        </p:nvSpPr>
        <p:spPr>
          <a:xfrm>
            <a:off x="611560" y="260648"/>
            <a:ext cx="7924800" cy="648072"/>
          </a:xfrm>
          <a:prstGeom prst="rect">
            <a:avLst/>
          </a:prstGeom>
          <a:noFill/>
          <a:ln>
            <a:noFill/>
          </a:ln>
        </p:spPr>
        <p:txBody>
          <a:bodyPr anchorCtr="0" anchor="b" bIns="45700" lIns="91425" spcFirstLastPara="1" rIns="91425" wrap="square" tIns="45700">
            <a:normAutofit/>
          </a:bodyPr>
          <a:lstStyle/>
          <a:p>
            <a:pPr indent="0" lvl="0" marL="0" rtl="0" algn="ctr">
              <a:lnSpc>
                <a:spcPct val="115000"/>
              </a:lnSpc>
              <a:spcBef>
                <a:spcPts val="0"/>
              </a:spcBef>
              <a:spcAft>
                <a:spcPts val="0"/>
              </a:spcAft>
              <a:buClr>
                <a:srgbClr val="FFC000"/>
              </a:buClr>
              <a:buSzPts val="2000"/>
              <a:buFont typeface="Georgia"/>
              <a:buNone/>
            </a:pPr>
            <a:r>
              <a:rPr b="1" lang="tr-TR" sz="2000">
                <a:solidFill>
                  <a:srgbClr val="FFC000"/>
                </a:solidFill>
              </a:rPr>
              <a:t>TEMEL EĞİTİM OKULLARI OKUL ve DERSLİK SAYILARI</a:t>
            </a:r>
            <a:endParaRPr b="1" sz="2000">
              <a:solidFill>
                <a:srgbClr val="FFC000"/>
              </a:solidFill>
              <a:latin typeface="Calibri"/>
              <a:ea typeface="Calibri"/>
              <a:cs typeface="Calibri"/>
              <a:sym typeface="Calibri"/>
            </a:endParaRPr>
          </a:p>
        </p:txBody>
      </p:sp>
      <p:graphicFrame>
        <p:nvGraphicFramePr>
          <p:cNvPr id="219" name="Google Shape;219;p14"/>
          <p:cNvGraphicFramePr/>
          <p:nvPr/>
        </p:nvGraphicFramePr>
        <p:xfrm>
          <a:off x="395549" y="1433334"/>
          <a:ext cx="3000000" cy="3000000"/>
        </p:xfrm>
        <a:graphic>
          <a:graphicData uri="http://schemas.openxmlformats.org/drawingml/2006/table">
            <a:tbl>
              <a:tblPr>
                <a:noFill/>
                <a:tableStyleId>{34F609FB-0BF9-4DDC-A6FD-5907EC700893}</a:tableStyleId>
              </a:tblPr>
              <a:tblGrid>
                <a:gridCol w="3839300"/>
                <a:gridCol w="1816275"/>
                <a:gridCol w="2697350"/>
              </a:tblGrid>
              <a:tr h="432925">
                <a:tc gridSpan="3">
                  <a:txBody>
                    <a:bodyPr/>
                    <a:lstStyle/>
                    <a:p>
                      <a:pPr indent="0" lvl="0" marL="0" marR="0" rtl="0" algn="ctr">
                        <a:lnSpc>
                          <a:spcPct val="100000"/>
                        </a:lnSpc>
                        <a:spcBef>
                          <a:spcPts val="0"/>
                        </a:spcBef>
                        <a:spcAft>
                          <a:spcPts val="0"/>
                        </a:spcAft>
                        <a:buClr>
                          <a:srgbClr val="000000"/>
                        </a:buClr>
                        <a:buSzPts val="1700"/>
                        <a:buFont typeface="Arial"/>
                        <a:buNone/>
                      </a:pPr>
                      <a:r>
                        <a:rPr b="1" i="0" lang="tr-TR" sz="1700" u="none" cap="none" strike="noStrike">
                          <a:solidFill>
                            <a:srgbClr val="FF0000"/>
                          </a:solidFill>
                          <a:latin typeface="Georgia"/>
                          <a:ea typeface="Georgia"/>
                          <a:cs typeface="Georgia"/>
                          <a:sym typeface="Georgia"/>
                        </a:rPr>
                        <a:t>OKUL &amp; DERSLİK SAYILARI</a:t>
                      </a:r>
                      <a:endParaRPr sz="1400" u="none" cap="none" strike="noStrike"/>
                    </a:p>
                  </a:txBody>
                  <a:tcPr marT="9075" marB="0" marR="9075" marL="90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456000">
                <a:tc>
                  <a:txBody>
                    <a:bodyPr/>
                    <a:lstStyle/>
                    <a:p>
                      <a:pPr indent="0" lvl="0" marL="0" marR="0" rtl="0" algn="ctr">
                        <a:lnSpc>
                          <a:spcPct val="100000"/>
                        </a:lnSpc>
                        <a:spcBef>
                          <a:spcPts val="0"/>
                        </a:spcBef>
                        <a:spcAft>
                          <a:spcPts val="0"/>
                        </a:spcAft>
                        <a:buClr>
                          <a:srgbClr val="000000"/>
                        </a:buClr>
                        <a:buSzPts val="1700"/>
                        <a:buFont typeface="Arial"/>
                        <a:buNone/>
                      </a:pPr>
                      <a:r>
                        <a:rPr b="1" i="0" lang="tr-TR" sz="1700" u="none" cap="none" strike="noStrike">
                          <a:solidFill>
                            <a:srgbClr val="FF0000"/>
                          </a:solidFill>
                          <a:latin typeface="Georgia"/>
                          <a:ea typeface="Georgia"/>
                          <a:cs typeface="Georgia"/>
                          <a:sym typeface="Georgia"/>
                        </a:rPr>
                        <a:t>Okul Türü </a:t>
                      </a:r>
                      <a:endParaRPr sz="1400" u="none" cap="none" strike="noStrike"/>
                    </a:p>
                  </a:txBody>
                  <a:tcPr marT="9075" marB="0" marR="9075" marL="90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700"/>
                        <a:buFont typeface="Arial"/>
                        <a:buNone/>
                      </a:pPr>
                      <a:r>
                        <a:rPr b="1" i="0" lang="tr-TR" sz="1700" u="none" cap="none" strike="noStrike">
                          <a:solidFill>
                            <a:srgbClr val="FF0000"/>
                          </a:solidFill>
                          <a:latin typeface="Calibri"/>
                          <a:ea typeface="Calibri"/>
                          <a:cs typeface="Calibri"/>
                          <a:sym typeface="Calibri"/>
                        </a:rPr>
                        <a:t>Okul</a:t>
                      </a:r>
                      <a:endParaRPr sz="1400" u="none" cap="none" strike="noStrike"/>
                    </a:p>
                  </a:txBody>
                  <a:tcPr marT="9075" marB="0" marR="9075" marL="90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700"/>
                        <a:buFont typeface="Arial"/>
                        <a:buNone/>
                      </a:pPr>
                      <a:r>
                        <a:rPr b="1" i="0" lang="tr-TR" sz="1700" u="none" cap="none" strike="noStrike">
                          <a:solidFill>
                            <a:srgbClr val="FF0000"/>
                          </a:solidFill>
                          <a:latin typeface="Calibri"/>
                          <a:ea typeface="Calibri"/>
                          <a:cs typeface="Calibri"/>
                          <a:sym typeface="Calibri"/>
                        </a:rPr>
                        <a:t>Derslik</a:t>
                      </a:r>
                      <a:endParaRPr sz="1400" u="none" cap="none" strike="noStrike"/>
                    </a:p>
                  </a:txBody>
                  <a:tcPr marT="9075" marB="0" marR="9075" marL="90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6400">
                <a:tc>
                  <a:txBody>
                    <a:bodyPr/>
                    <a:lstStyle/>
                    <a:p>
                      <a:pPr indent="0" lvl="0" marL="0" marR="0" rtl="0" algn="l">
                        <a:lnSpc>
                          <a:spcPct val="100000"/>
                        </a:lnSpc>
                        <a:spcBef>
                          <a:spcPts val="0"/>
                        </a:spcBef>
                        <a:spcAft>
                          <a:spcPts val="0"/>
                        </a:spcAft>
                        <a:buClr>
                          <a:srgbClr val="000000"/>
                        </a:buClr>
                        <a:buSzPts val="1700"/>
                        <a:buFont typeface="Arial"/>
                        <a:buNone/>
                      </a:pPr>
                      <a:r>
                        <a:rPr b="0" i="0" lang="tr-TR" sz="1700" u="none" cap="none" strike="noStrike">
                          <a:solidFill>
                            <a:srgbClr val="000000"/>
                          </a:solidFill>
                          <a:latin typeface="Georgia"/>
                          <a:ea typeface="Georgia"/>
                          <a:cs typeface="Georgia"/>
                          <a:sym typeface="Georgia"/>
                        </a:rPr>
                        <a:t>İlkokul</a:t>
                      </a:r>
                      <a:endParaRPr sz="1400" u="none" cap="none" strike="noStrike"/>
                    </a:p>
                  </a:txBody>
                  <a:tcPr marT="9075" marB="0" marR="9075" marL="90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700"/>
                        <a:buFont typeface="Arial"/>
                        <a:buNone/>
                      </a:pPr>
                      <a:r>
                        <a:rPr b="0" i="0" lang="tr-TR" sz="1700" u="none" cap="none" strike="noStrike">
                          <a:solidFill>
                            <a:srgbClr val="000000"/>
                          </a:solidFill>
                          <a:latin typeface="Calibri"/>
                          <a:ea typeface="Calibri"/>
                          <a:cs typeface="Calibri"/>
                          <a:sym typeface="Calibri"/>
                        </a:rPr>
                        <a:t>13</a:t>
                      </a:r>
                      <a:endParaRPr sz="1400" u="none" cap="none" strike="noStrike"/>
                    </a:p>
                  </a:txBody>
                  <a:tcPr marT="9075" marB="0" marR="9075" marL="90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700"/>
                        <a:buFont typeface="Arial"/>
                        <a:buNone/>
                      </a:pPr>
                      <a:r>
                        <a:rPr b="0" i="0" lang="tr-TR" sz="1700" u="none" cap="none" strike="noStrike">
                          <a:solidFill>
                            <a:srgbClr val="000000"/>
                          </a:solidFill>
                          <a:latin typeface="Calibri"/>
                          <a:ea typeface="Calibri"/>
                          <a:cs typeface="Calibri"/>
                          <a:sym typeface="Calibri"/>
                        </a:rPr>
                        <a:t>86</a:t>
                      </a:r>
                      <a:endParaRPr sz="1400" u="none" cap="none" strike="noStrike"/>
                    </a:p>
                  </a:txBody>
                  <a:tcPr marT="9075" marB="0" marR="9075" marL="90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6400">
                <a:tc>
                  <a:txBody>
                    <a:bodyPr/>
                    <a:lstStyle/>
                    <a:p>
                      <a:pPr indent="0" lvl="0" marL="0" marR="0" rtl="0" algn="l">
                        <a:lnSpc>
                          <a:spcPct val="100000"/>
                        </a:lnSpc>
                        <a:spcBef>
                          <a:spcPts val="0"/>
                        </a:spcBef>
                        <a:spcAft>
                          <a:spcPts val="0"/>
                        </a:spcAft>
                        <a:buClr>
                          <a:srgbClr val="000000"/>
                        </a:buClr>
                        <a:buSzPts val="1700"/>
                        <a:buFont typeface="Arial"/>
                        <a:buNone/>
                      </a:pPr>
                      <a:r>
                        <a:rPr b="0" i="0" lang="tr-TR" sz="1700" u="none" cap="none" strike="noStrike">
                          <a:solidFill>
                            <a:srgbClr val="000000"/>
                          </a:solidFill>
                          <a:latin typeface="Georgia"/>
                          <a:ea typeface="Georgia"/>
                          <a:cs typeface="Georgia"/>
                          <a:sym typeface="Georgia"/>
                        </a:rPr>
                        <a:t>Ortaokul</a:t>
                      </a:r>
                      <a:endParaRPr sz="1400" u="none" cap="none" strike="noStrike"/>
                    </a:p>
                  </a:txBody>
                  <a:tcPr marT="9075" marB="0" marR="9075" marL="90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700"/>
                        <a:buFont typeface="Arial"/>
                        <a:buNone/>
                      </a:pPr>
                      <a:r>
                        <a:rPr b="0" i="0" lang="tr-TR" sz="1700" u="none" cap="none" strike="noStrike">
                          <a:solidFill>
                            <a:srgbClr val="000000"/>
                          </a:solidFill>
                          <a:latin typeface="Calibri"/>
                          <a:ea typeface="Calibri"/>
                          <a:cs typeface="Calibri"/>
                          <a:sym typeface="Calibri"/>
                        </a:rPr>
                        <a:t>13</a:t>
                      </a:r>
                      <a:endParaRPr sz="1400" u="none" cap="none" strike="noStrike"/>
                    </a:p>
                  </a:txBody>
                  <a:tcPr marT="9075" marB="0" marR="9075" marL="90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700"/>
                        <a:buFont typeface="Arial"/>
                        <a:buNone/>
                      </a:pPr>
                      <a:r>
                        <a:rPr b="0" i="0" lang="tr-TR" sz="1700" u="none" cap="none" strike="noStrike">
                          <a:solidFill>
                            <a:srgbClr val="000000"/>
                          </a:solidFill>
                          <a:latin typeface="Calibri"/>
                          <a:ea typeface="Calibri"/>
                          <a:cs typeface="Calibri"/>
                          <a:sym typeface="Calibri"/>
                        </a:rPr>
                        <a:t>82</a:t>
                      </a:r>
                      <a:endParaRPr sz="1400" u="none" cap="none" strike="noStrike"/>
                    </a:p>
                  </a:txBody>
                  <a:tcPr marT="9075" marB="0" marR="9075" marL="90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16175">
                <a:tc>
                  <a:txBody>
                    <a:bodyPr/>
                    <a:lstStyle/>
                    <a:p>
                      <a:pPr indent="0" lvl="0" marL="0" marR="0" rtl="0" algn="l">
                        <a:lnSpc>
                          <a:spcPct val="100000"/>
                        </a:lnSpc>
                        <a:spcBef>
                          <a:spcPts val="0"/>
                        </a:spcBef>
                        <a:spcAft>
                          <a:spcPts val="0"/>
                        </a:spcAft>
                        <a:buClr>
                          <a:srgbClr val="000000"/>
                        </a:buClr>
                        <a:buSzPts val="1700"/>
                        <a:buFont typeface="Arial"/>
                        <a:buNone/>
                      </a:pPr>
                      <a:r>
                        <a:rPr b="0" i="0" lang="tr-TR" sz="1700" u="none" cap="none" strike="noStrike">
                          <a:solidFill>
                            <a:srgbClr val="000000"/>
                          </a:solidFill>
                          <a:latin typeface="Georgia"/>
                          <a:ea typeface="Georgia"/>
                          <a:cs typeface="Georgia"/>
                          <a:sym typeface="Georgia"/>
                        </a:rPr>
                        <a:t>İmam Hatip Ortaokulu</a:t>
                      </a:r>
                      <a:endParaRPr sz="1400" u="none" cap="none" strike="noStrike"/>
                    </a:p>
                  </a:txBody>
                  <a:tcPr marT="9075" marB="0" marR="9075" marL="90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700"/>
                        <a:buFont typeface="Arial"/>
                        <a:buNone/>
                      </a:pPr>
                      <a:r>
                        <a:rPr b="0" i="0" lang="tr-TR" sz="1700" u="none" cap="none" strike="noStrike">
                          <a:solidFill>
                            <a:srgbClr val="000000"/>
                          </a:solidFill>
                          <a:latin typeface="Calibri"/>
                          <a:ea typeface="Calibri"/>
                          <a:cs typeface="Calibri"/>
                          <a:sym typeface="Calibri"/>
                        </a:rPr>
                        <a:t>1</a:t>
                      </a:r>
                      <a:endParaRPr sz="1400" u="none" cap="none" strike="noStrike"/>
                    </a:p>
                  </a:txBody>
                  <a:tcPr marT="9075" marB="0" marR="9075" marL="90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700"/>
                        <a:buFont typeface="Arial"/>
                        <a:buNone/>
                      </a:pPr>
                      <a:r>
                        <a:rPr b="0" i="0" lang="tr-TR" sz="1700" u="none" cap="none" strike="noStrike">
                          <a:solidFill>
                            <a:srgbClr val="000000"/>
                          </a:solidFill>
                          <a:latin typeface="Calibri"/>
                          <a:ea typeface="Calibri"/>
                          <a:cs typeface="Calibri"/>
                          <a:sym typeface="Calibri"/>
                        </a:rPr>
                        <a:t>4</a:t>
                      </a:r>
                      <a:endParaRPr sz="1400" u="none" cap="none" strike="noStrike"/>
                    </a:p>
                  </a:txBody>
                  <a:tcPr marT="9075" marB="0" marR="9075" marL="90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07825">
                <a:tc>
                  <a:txBody>
                    <a:bodyPr/>
                    <a:lstStyle/>
                    <a:p>
                      <a:pPr indent="0" lvl="0" marL="0" marR="0" rtl="0" algn="l">
                        <a:lnSpc>
                          <a:spcPct val="100000"/>
                        </a:lnSpc>
                        <a:spcBef>
                          <a:spcPts val="0"/>
                        </a:spcBef>
                        <a:spcAft>
                          <a:spcPts val="0"/>
                        </a:spcAft>
                        <a:buClr>
                          <a:srgbClr val="000000"/>
                        </a:buClr>
                        <a:buSzPts val="1700"/>
                        <a:buFont typeface="Arial"/>
                        <a:buNone/>
                      </a:pPr>
                      <a:r>
                        <a:rPr b="0" i="0" lang="tr-TR" sz="1700" u="none" cap="none" strike="noStrike">
                          <a:solidFill>
                            <a:srgbClr val="000000"/>
                          </a:solidFill>
                          <a:latin typeface="Georgia"/>
                          <a:ea typeface="Georgia"/>
                          <a:cs typeface="Georgia"/>
                          <a:sym typeface="Georgia"/>
                        </a:rPr>
                        <a:t>Birleştirilmiş Sınıflı İlkokul</a:t>
                      </a:r>
                      <a:endParaRPr sz="1400" u="none" cap="none" strike="noStrike"/>
                    </a:p>
                  </a:txBody>
                  <a:tcPr marT="9075" marB="0" marR="9075" marL="90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700"/>
                        <a:buFont typeface="Arial"/>
                        <a:buNone/>
                      </a:pPr>
                      <a:r>
                        <a:rPr b="0" i="0" lang="tr-TR" sz="1700" u="none" cap="none" strike="noStrike">
                          <a:solidFill>
                            <a:srgbClr val="000000"/>
                          </a:solidFill>
                          <a:latin typeface="Calibri"/>
                          <a:ea typeface="Calibri"/>
                          <a:cs typeface="Calibri"/>
                          <a:sym typeface="Calibri"/>
                        </a:rPr>
                        <a:t>5</a:t>
                      </a:r>
                      <a:endParaRPr sz="1400" u="none" cap="none" strike="noStrike"/>
                    </a:p>
                  </a:txBody>
                  <a:tcPr marT="9075" marB="0" marR="9075" marL="90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700"/>
                        <a:buFont typeface="Arial"/>
                        <a:buNone/>
                      </a:pPr>
                      <a:r>
                        <a:rPr b="0" i="0" lang="tr-TR" sz="1700" u="none" cap="none" strike="noStrike">
                          <a:solidFill>
                            <a:srgbClr val="000000"/>
                          </a:solidFill>
                          <a:latin typeface="Calibri"/>
                          <a:ea typeface="Calibri"/>
                          <a:cs typeface="Calibri"/>
                          <a:sym typeface="Calibri"/>
                        </a:rPr>
                        <a:t>20</a:t>
                      </a:r>
                      <a:endParaRPr sz="1400" u="none" cap="none" strike="noStrike"/>
                    </a:p>
                  </a:txBody>
                  <a:tcPr marT="9075" marB="0" marR="9075" marL="90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18325">
                <a:tc>
                  <a:txBody>
                    <a:bodyPr/>
                    <a:lstStyle/>
                    <a:p>
                      <a:pPr indent="0" lvl="0" marL="0" marR="0" rtl="0" algn="l">
                        <a:lnSpc>
                          <a:spcPct val="100000"/>
                        </a:lnSpc>
                        <a:spcBef>
                          <a:spcPts val="0"/>
                        </a:spcBef>
                        <a:spcAft>
                          <a:spcPts val="0"/>
                        </a:spcAft>
                        <a:buClr>
                          <a:srgbClr val="000000"/>
                        </a:buClr>
                        <a:buSzPts val="1700"/>
                        <a:buFont typeface="Arial"/>
                        <a:buNone/>
                      </a:pPr>
                      <a:r>
                        <a:rPr b="0" i="0" lang="tr-TR" sz="1700" u="none" cap="none" strike="noStrike">
                          <a:solidFill>
                            <a:srgbClr val="000000"/>
                          </a:solidFill>
                          <a:latin typeface="Georgia"/>
                          <a:ea typeface="Georgia"/>
                          <a:cs typeface="Georgia"/>
                          <a:sym typeface="Georgia"/>
                        </a:rPr>
                        <a:t>Özel Eğitim Uygulama Okulu(I.Kademe)</a:t>
                      </a:r>
                      <a:endParaRPr sz="1400" u="none" cap="none" strike="noStrike"/>
                    </a:p>
                  </a:txBody>
                  <a:tcPr marT="9075" marB="0" marR="9075" marL="90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700"/>
                        <a:buFont typeface="Arial"/>
                        <a:buNone/>
                      </a:pPr>
                      <a:r>
                        <a:rPr b="0" i="0" lang="tr-TR" sz="1700" u="none" cap="none" strike="noStrike">
                          <a:solidFill>
                            <a:srgbClr val="000000"/>
                          </a:solidFill>
                          <a:latin typeface="Calibri"/>
                          <a:ea typeface="Calibri"/>
                          <a:cs typeface="Calibri"/>
                          <a:sym typeface="Calibri"/>
                        </a:rPr>
                        <a:t>1</a:t>
                      </a:r>
                      <a:endParaRPr sz="1400" u="none" cap="none" strike="noStrike"/>
                    </a:p>
                  </a:txBody>
                  <a:tcPr marT="9075" marB="0" marR="9075" marL="90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700"/>
                        <a:buFont typeface="Arial"/>
                        <a:buNone/>
                      </a:pPr>
                      <a:r>
                        <a:rPr lang="tr-TR" sz="1700">
                          <a:latin typeface="Calibri"/>
                          <a:ea typeface="Calibri"/>
                          <a:cs typeface="Calibri"/>
                          <a:sym typeface="Calibri"/>
                        </a:rPr>
                        <a:t>3</a:t>
                      </a:r>
                      <a:endParaRPr sz="1400" u="none" cap="none" strike="noStrike"/>
                    </a:p>
                  </a:txBody>
                  <a:tcPr marT="9075" marB="0" marR="9075" marL="90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18325">
                <a:tc>
                  <a:txBody>
                    <a:bodyPr/>
                    <a:lstStyle/>
                    <a:p>
                      <a:pPr indent="0" lvl="0" marL="0" marR="0" rtl="0" algn="l">
                        <a:lnSpc>
                          <a:spcPct val="100000"/>
                        </a:lnSpc>
                        <a:spcBef>
                          <a:spcPts val="0"/>
                        </a:spcBef>
                        <a:spcAft>
                          <a:spcPts val="0"/>
                        </a:spcAft>
                        <a:buClr>
                          <a:srgbClr val="000000"/>
                        </a:buClr>
                        <a:buSzPts val="1700"/>
                        <a:buFont typeface="Arial"/>
                        <a:buNone/>
                      </a:pPr>
                      <a:r>
                        <a:rPr b="0" i="0" lang="tr-TR" sz="1700" u="none" cap="none" strike="noStrike">
                          <a:solidFill>
                            <a:srgbClr val="000000"/>
                          </a:solidFill>
                          <a:latin typeface="Georgia"/>
                          <a:ea typeface="Georgia"/>
                          <a:cs typeface="Georgia"/>
                          <a:sym typeface="Georgia"/>
                        </a:rPr>
                        <a:t>Özel Eğitim Uygulama Okulu(II.Kademe)</a:t>
                      </a:r>
                      <a:endParaRPr sz="1400" u="none" cap="none" strike="noStrike"/>
                    </a:p>
                  </a:txBody>
                  <a:tcPr marT="9075" marB="0" marR="9075" marL="90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700"/>
                        <a:buFont typeface="Arial"/>
                        <a:buNone/>
                      </a:pPr>
                      <a:r>
                        <a:rPr b="0" i="0" lang="tr-TR" sz="1700" u="none" cap="none" strike="noStrike">
                          <a:solidFill>
                            <a:srgbClr val="000000"/>
                          </a:solidFill>
                          <a:latin typeface="Calibri"/>
                          <a:ea typeface="Calibri"/>
                          <a:cs typeface="Calibri"/>
                          <a:sym typeface="Calibri"/>
                        </a:rPr>
                        <a:t>1</a:t>
                      </a:r>
                      <a:endParaRPr sz="1400" u="none" cap="none" strike="noStrike"/>
                    </a:p>
                  </a:txBody>
                  <a:tcPr marT="9075" marB="0" marR="9075" marL="90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700"/>
                        <a:buFont typeface="Arial"/>
                        <a:buNone/>
                      </a:pPr>
                      <a:r>
                        <a:rPr lang="tr-TR" sz="1700">
                          <a:latin typeface="Calibri"/>
                          <a:ea typeface="Calibri"/>
                          <a:cs typeface="Calibri"/>
                          <a:sym typeface="Calibri"/>
                        </a:rPr>
                        <a:t>2</a:t>
                      </a:r>
                      <a:endParaRPr sz="1400" u="none" cap="none" strike="noStrike"/>
                    </a:p>
                  </a:txBody>
                  <a:tcPr marT="9075" marB="0" marR="9075" marL="90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49675">
                <a:tc>
                  <a:txBody>
                    <a:bodyPr/>
                    <a:lstStyle/>
                    <a:p>
                      <a:pPr indent="0" lvl="0" marL="0" marR="0" rtl="0" algn="l">
                        <a:lnSpc>
                          <a:spcPct val="100000"/>
                        </a:lnSpc>
                        <a:spcBef>
                          <a:spcPts val="0"/>
                        </a:spcBef>
                        <a:spcAft>
                          <a:spcPts val="0"/>
                        </a:spcAft>
                        <a:buClr>
                          <a:srgbClr val="000000"/>
                        </a:buClr>
                        <a:buSzPts val="1700"/>
                        <a:buFont typeface="Arial"/>
                        <a:buNone/>
                      </a:pPr>
                      <a:r>
                        <a:rPr b="0" i="0" lang="tr-TR" sz="1700" u="none" cap="none" strike="noStrike">
                          <a:solidFill>
                            <a:srgbClr val="000000"/>
                          </a:solidFill>
                          <a:latin typeface="Georgia"/>
                          <a:ea typeface="Georgia"/>
                          <a:cs typeface="Georgia"/>
                          <a:sym typeface="Georgia"/>
                        </a:rPr>
                        <a:t>Yatılı Bölge Ortaokulu</a:t>
                      </a:r>
                      <a:endParaRPr sz="1400" u="none" cap="none" strike="noStrike"/>
                    </a:p>
                  </a:txBody>
                  <a:tcPr marT="9075" marB="0" marR="9075" marL="90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700"/>
                        <a:buFont typeface="Arial"/>
                        <a:buNone/>
                      </a:pPr>
                      <a:r>
                        <a:rPr b="0" i="0" lang="tr-TR" sz="1700" u="none" cap="none" strike="noStrike">
                          <a:solidFill>
                            <a:srgbClr val="000000"/>
                          </a:solidFill>
                          <a:latin typeface="Calibri"/>
                          <a:ea typeface="Calibri"/>
                          <a:cs typeface="Calibri"/>
                          <a:sym typeface="Calibri"/>
                        </a:rPr>
                        <a:t>1</a:t>
                      </a:r>
                      <a:endParaRPr sz="1400" u="none" cap="none" strike="noStrike"/>
                    </a:p>
                  </a:txBody>
                  <a:tcPr marT="9075" marB="0" marR="9075" marL="90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700"/>
                        <a:buFont typeface="Arial"/>
                        <a:buNone/>
                      </a:pPr>
                      <a:r>
                        <a:rPr b="0" i="0" lang="tr-TR" sz="1700" u="none" cap="none" strike="noStrike">
                          <a:solidFill>
                            <a:srgbClr val="000000"/>
                          </a:solidFill>
                          <a:latin typeface="Calibri"/>
                          <a:ea typeface="Calibri"/>
                          <a:cs typeface="Calibri"/>
                          <a:sym typeface="Calibri"/>
                        </a:rPr>
                        <a:t>9</a:t>
                      </a:r>
                      <a:endParaRPr sz="1400" u="none" cap="none" strike="noStrike"/>
                    </a:p>
                  </a:txBody>
                  <a:tcPr marT="9075" marB="0" marR="9075" marL="90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24600">
                <a:tc>
                  <a:txBody>
                    <a:bodyPr/>
                    <a:lstStyle/>
                    <a:p>
                      <a:pPr indent="0" lvl="0" marL="0" marR="0" rtl="0" algn="l">
                        <a:lnSpc>
                          <a:spcPct val="100000"/>
                        </a:lnSpc>
                        <a:spcBef>
                          <a:spcPts val="0"/>
                        </a:spcBef>
                        <a:spcAft>
                          <a:spcPts val="0"/>
                        </a:spcAft>
                        <a:buClr>
                          <a:srgbClr val="000000"/>
                        </a:buClr>
                        <a:buSzPts val="1700"/>
                        <a:buFont typeface="Arial"/>
                        <a:buNone/>
                      </a:pPr>
                      <a:r>
                        <a:rPr b="1" i="0" lang="tr-TR" sz="1700" u="none" cap="none" strike="noStrike">
                          <a:solidFill>
                            <a:srgbClr val="FF0000"/>
                          </a:solidFill>
                          <a:latin typeface="Georgia"/>
                          <a:ea typeface="Georgia"/>
                          <a:cs typeface="Georgia"/>
                          <a:sym typeface="Georgia"/>
                        </a:rPr>
                        <a:t>GENEL TOPLAM</a:t>
                      </a:r>
                      <a:endParaRPr sz="1400" u="none" cap="none" strike="noStrike"/>
                    </a:p>
                  </a:txBody>
                  <a:tcPr marT="9075" marB="0" marR="9075" marL="90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700"/>
                        <a:buFont typeface="Arial"/>
                        <a:buNone/>
                      </a:pPr>
                      <a:r>
                        <a:rPr b="1" lang="tr-TR" sz="1700">
                          <a:solidFill>
                            <a:srgbClr val="FF0000"/>
                          </a:solidFill>
                          <a:latin typeface="Calibri"/>
                          <a:ea typeface="Calibri"/>
                          <a:cs typeface="Calibri"/>
                          <a:sym typeface="Calibri"/>
                        </a:rPr>
                        <a:t>36</a:t>
                      </a:r>
                      <a:endParaRPr b="1" i="0" sz="1700" u="none" cap="none" strike="noStrike">
                        <a:solidFill>
                          <a:srgbClr val="FF0000"/>
                        </a:solidFill>
                        <a:latin typeface="Calibri"/>
                        <a:ea typeface="Calibri"/>
                        <a:cs typeface="Calibri"/>
                        <a:sym typeface="Calibri"/>
                      </a:endParaRPr>
                    </a:p>
                  </a:txBody>
                  <a:tcPr marT="9075" marB="0" marR="9075" marL="90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700"/>
                        <a:buFont typeface="Arial"/>
                        <a:buNone/>
                      </a:pPr>
                      <a:r>
                        <a:rPr b="1" lang="tr-TR" sz="1700">
                          <a:solidFill>
                            <a:srgbClr val="FF0000"/>
                          </a:solidFill>
                          <a:latin typeface="Calibri"/>
                          <a:ea typeface="Calibri"/>
                          <a:cs typeface="Calibri"/>
                          <a:sym typeface="Calibri"/>
                        </a:rPr>
                        <a:t>207</a:t>
                      </a:r>
                      <a:endParaRPr b="1" i="0" sz="1700" u="none" cap="none" strike="noStrike">
                        <a:solidFill>
                          <a:srgbClr val="FF0000"/>
                        </a:solidFill>
                        <a:latin typeface="Calibri"/>
                        <a:ea typeface="Calibri"/>
                        <a:cs typeface="Calibri"/>
                        <a:sym typeface="Calibri"/>
                      </a:endParaRPr>
                    </a:p>
                  </a:txBody>
                  <a:tcPr marT="9075" marB="0" marR="9075" marL="90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5"/>
          <p:cNvSpPr txBox="1"/>
          <p:nvPr>
            <p:ph type="title"/>
          </p:nvPr>
        </p:nvSpPr>
        <p:spPr>
          <a:xfrm>
            <a:off x="827584" y="332656"/>
            <a:ext cx="7274768" cy="576064"/>
          </a:xfrm>
          <a:prstGeom prst="rect">
            <a:avLst/>
          </a:prstGeom>
          <a:noFill/>
          <a:ln>
            <a:noFill/>
          </a:ln>
        </p:spPr>
        <p:txBody>
          <a:bodyPr anchorCtr="0" anchor="b" bIns="45700" lIns="91425" spcFirstLastPara="1" rIns="91425" wrap="square" tIns="45700">
            <a:normAutofit/>
          </a:bodyPr>
          <a:lstStyle/>
          <a:p>
            <a:pPr indent="0" lvl="0" marL="0" rtl="0" algn="ctr">
              <a:lnSpc>
                <a:spcPct val="115000"/>
              </a:lnSpc>
              <a:spcBef>
                <a:spcPts val="0"/>
              </a:spcBef>
              <a:spcAft>
                <a:spcPts val="0"/>
              </a:spcAft>
              <a:buClr>
                <a:srgbClr val="FFC000"/>
              </a:buClr>
              <a:buSzPts val="2000"/>
              <a:buFont typeface="Georgia"/>
              <a:buNone/>
            </a:pPr>
            <a:r>
              <a:rPr b="1" lang="tr-TR" sz="2000">
                <a:solidFill>
                  <a:srgbClr val="FFC000"/>
                </a:solidFill>
              </a:rPr>
              <a:t>ORTAÖĞRETİM  OKUL&amp;DERSLİK SAYILARI</a:t>
            </a:r>
            <a:endParaRPr b="1" sz="2000">
              <a:solidFill>
                <a:srgbClr val="FFC000"/>
              </a:solidFill>
              <a:latin typeface="Calibri"/>
              <a:ea typeface="Calibri"/>
              <a:cs typeface="Calibri"/>
              <a:sym typeface="Calibri"/>
            </a:endParaRPr>
          </a:p>
        </p:txBody>
      </p:sp>
      <p:graphicFrame>
        <p:nvGraphicFramePr>
          <p:cNvPr id="225" name="Google Shape;225;p15"/>
          <p:cNvGraphicFramePr/>
          <p:nvPr/>
        </p:nvGraphicFramePr>
        <p:xfrm>
          <a:off x="418969" y="1524000"/>
          <a:ext cx="3000000" cy="3000000"/>
        </p:xfrm>
        <a:graphic>
          <a:graphicData uri="http://schemas.openxmlformats.org/drawingml/2006/table">
            <a:tbl>
              <a:tblPr>
                <a:noFill/>
                <a:tableStyleId>{34F609FB-0BF9-4DDC-A6FD-5907EC700893}</a:tableStyleId>
              </a:tblPr>
              <a:tblGrid>
                <a:gridCol w="3333575"/>
                <a:gridCol w="821250"/>
                <a:gridCol w="4174675"/>
              </a:tblGrid>
              <a:tr h="922800">
                <a:tc gridSpan="3">
                  <a:txBody>
                    <a:bodyPr/>
                    <a:lstStyle/>
                    <a:p>
                      <a:pPr indent="0" lvl="0" marL="0" marR="0" rtl="0" algn="ctr">
                        <a:lnSpc>
                          <a:spcPct val="100000"/>
                        </a:lnSpc>
                        <a:spcBef>
                          <a:spcPts val="0"/>
                        </a:spcBef>
                        <a:spcAft>
                          <a:spcPts val="0"/>
                        </a:spcAft>
                        <a:buClr>
                          <a:srgbClr val="000000"/>
                        </a:buClr>
                        <a:buSzPts val="1800"/>
                        <a:buFont typeface="Arial"/>
                        <a:buNone/>
                      </a:pPr>
                      <a:r>
                        <a:rPr b="1" i="0" lang="tr-TR" sz="1800" u="none" cap="none" strike="noStrike">
                          <a:solidFill>
                            <a:srgbClr val="FF0000"/>
                          </a:solidFill>
                          <a:latin typeface="Georgia"/>
                          <a:ea typeface="Georgia"/>
                          <a:cs typeface="Georgia"/>
                          <a:sym typeface="Georgia"/>
                        </a:rPr>
                        <a:t>ORTAÖĞRETİM OKUL &amp;</a:t>
                      </a:r>
                      <a:r>
                        <a:rPr b="1" lang="tr-TR" sz="1800" u="none" cap="none" strike="noStrike">
                          <a:solidFill>
                            <a:srgbClr val="FF0000"/>
                          </a:solidFill>
                          <a:latin typeface="Georgia"/>
                          <a:ea typeface="Georgia"/>
                          <a:cs typeface="Georgia"/>
                          <a:sym typeface="Georgia"/>
                        </a:rPr>
                        <a:t> </a:t>
                      </a:r>
                      <a:r>
                        <a:rPr b="1" i="0" lang="tr-TR" sz="1800" u="none" cap="none" strike="noStrike">
                          <a:solidFill>
                            <a:srgbClr val="FF0000"/>
                          </a:solidFill>
                          <a:latin typeface="Georgia"/>
                          <a:ea typeface="Georgia"/>
                          <a:cs typeface="Georgia"/>
                          <a:sym typeface="Georgia"/>
                        </a:rPr>
                        <a:t>DERSLİK SAYILARI</a:t>
                      </a:r>
                      <a:endParaRPr sz="1400" u="none" cap="none" strike="noStrike"/>
                    </a:p>
                  </a:txBody>
                  <a:tcPr marT="7500" marB="0" marR="7500" marL="7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930225">
                <a:tc>
                  <a:txBody>
                    <a:bodyPr/>
                    <a:lstStyle/>
                    <a:p>
                      <a:pPr indent="0" lvl="0" marL="0" marR="0" rtl="0" algn="ctr">
                        <a:lnSpc>
                          <a:spcPct val="100000"/>
                        </a:lnSpc>
                        <a:spcBef>
                          <a:spcPts val="0"/>
                        </a:spcBef>
                        <a:spcAft>
                          <a:spcPts val="0"/>
                        </a:spcAft>
                        <a:buClr>
                          <a:srgbClr val="000000"/>
                        </a:buClr>
                        <a:buSzPts val="1800"/>
                        <a:buFont typeface="Arial"/>
                        <a:buNone/>
                      </a:pPr>
                      <a:r>
                        <a:rPr b="1" i="0" lang="tr-TR" sz="1800" u="none" cap="none" strike="noStrike">
                          <a:solidFill>
                            <a:srgbClr val="FF0000"/>
                          </a:solidFill>
                          <a:latin typeface="Georgia"/>
                          <a:ea typeface="Georgia"/>
                          <a:cs typeface="Georgia"/>
                          <a:sym typeface="Georgia"/>
                        </a:rPr>
                        <a:t>Okul Türü </a:t>
                      </a:r>
                      <a:endParaRPr sz="1400" u="none" cap="none" strike="noStrike"/>
                    </a:p>
                  </a:txBody>
                  <a:tcPr marT="7500" marB="0" marR="7500" marL="7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b="1" i="0" lang="tr-TR" sz="1800" u="none" cap="none" strike="noStrike">
                          <a:solidFill>
                            <a:srgbClr val="FF0000"/>
                          </a:solidFill>
                          <a:latin typeface="Calibri"/>
                          <a:ea typeface="Calibri"/>
                          <a:cs typeface="Calibri"/>
                          <a:sym typeface="Calibri"/>
                        </a:rPr>
                        <a:t>Okul</a:t>
                      </a:r>
                      <a:endParaRPr sz="1400" u="none" cap="none" strike="noStrike"/>
                    </a:p>
                  </a:txBody>
                  <a:tcPr marT="7500" marB="0" marR="7500" marL="7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b="1" i="0" lang="tr-TR" sz="1800" u="none" cap="none" strike="noStrike">
                          <a:solidFill>
                            <a:srgbClr val="FF0000"/>
                          </a:solidFill>
                          <a:latin typeface="Calibri"/>
                          <a:ea typeface="Calibri"/>
                          <a:cs typeface="Calibri"/>
                          <a:sym typeface="Calibri"/>
                        </a:rPr>
                        <a:t>Derslik</a:t>
                      </a:r>
                      <a:endParaRPr sz="1400" u="none" cap="none" strike="noStrike"/>
                    </a:p>
                  </a:txBody>
                  <a:tcPr marT="7500" marB="0" marR="7500" marL="7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91150">
                <a:tc>
                  <a:txBody>
                    <a:bodyPr/>
                    <a:lstStyle/>
                    <a:p>
                      <a:pPr indent="0" lvl="0" marL="0" marR="0" rtl="0" algn="l">
                        <a:lnSpc>
                          <a:spcPct val="100000"/>
                        </a:lnSpc>
                        <a:spcBef>
                          <a:spcPts val="0"/>
                        </a:spcBef>
                        <a:spcAft>
                          <a:spcPts val="0"/>
                        </a:spcAft>
                        <a:buClr>
                          <a:srgbClr val="000000"/>
                        </a:buClr>
                        <a:buSzPts val="1800"/>
                        <a:buFont typeface="Arial"/>
                        <a:buNone/>
                      </a:pPr>
                      <a:r>
                        <a:rPr b="0" i="0" lang="tr-TR" sz="1800" u="none" cap="none" strike="noStrike">
                          <a:solidFill>
                            <a:srgbClr val="000000"/>
                          </a:solidFill>
                          <a:latin typeface="Georgia"/>
                          <a:ea typeface="Georgia"/>
                          <a:cs typeface="Georgia"/>
                          <a:sym typeface="Georgia"/>
                        </a:rPr>
                        <a:t>Anadolu Liseleri</a:t>
                      </a:r>
                      <a:endParaRPr sz="1400" u="none" cap="none" strike="noStrike"/>
                    </a:p>
                  </a:txBody>
                  <a:tcPr marT="7500" marB="0" marR="7500" marL="7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tr-TR" sz="1800" u="none" cap="none" strike="noStrike">
                          <a:solidFill>
                            <a:srgbClr val="000000"/>
                          </a:solidFill>
                          <a:latin typeface="Calibri"/>
                          <a:ea typeface="Calibri"/>
                          <a:cs typeface="Calibri"/>
                          <a:sym typeface="Calibri"/>
                        </a:rPr>
                        <a:t>1</a:t>
                      </a:r>
                      <a:endParaRPr sz="1400" u="none" cap="none" strike="noStrike"/>
                    </a:p>
                  </a:txBody>
                  <a:tcPr marT="7500" marB="0" marR="7500" marL="7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tr-TR" sz="1800" u="none" cap="none" strike="noStrike">
                          <a:solidFill>
                            <a:srgbClr val="000000"/>
                          </a:solidFill>
                          <a:latin typeface="Calibri"/>
                          <a:ea typeface="Calibri"/>
                          <a:cs typeface="Calibri"/>
                          <a:sym typeface="Calibri"/>
                        </a:rPr>
                        <a:t>18</a:t>
                      </a:r>
                      <a:endParaRPr sz="1400" u="none" cap="none" strike="noStrike"/>
                    </a:p>
                  </a:txBody>
                  <a:tcPr marT="7500" marB="0" marR="7500" marL="7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91150">
                <a:tc>
                  <a:txBody>
                    <a:bodyPr/>
                    <a:lstStyle/>
                    <a:p>
                      <a:pPr indent="0" lvl="0" marL="0" marR="0" rtl="0" algn="l">
                        <a:lnSpc>
                          <a:spcPct val="100000"/>
                        </a:lnSpc>
                        <a:spcBef>
                          <a:spcPts val="0"/>
                        </a:spcBef>
                        <a:spcAft>
                          <a:spcPts val="0"/>
                        </a:spcAft>
                        <a:buClr>
                          <a:srgbClr val="000000"/>
                        </a:buClr>
                        <a:buSzPts val="1800"/>
                        <a:buFont typeface="Arial"/>
                        <a:buNone/>
                      </a:pPr>
                      <a:r>
                        <a:rPr b="0" i="0" lang="tr-TR" sz="1800" u="none" cap="none" strike="noStrike">
                          <a:solidFill>
                            <a:srgbClr val="000000"/>
                          </a:solidFill>
                          <a:latin typeface="Calibri"/>
                          <a:ea typeface="Calibri"/>
                          <a:cs typeface="Calibri"/>
                          <a:sym typeface="Calibri"/>
                        </a:rPr>
                        <a:t>İmam Hatip Lisesi</a:t>
                      </a:r>
                      <a:endParaRPr sz="1400" u="none" cap="none" strike="noStrike"/>
                    </a:p>
                  </a:txBody>
                  <a:tcPr marT="7500" marB="0" marR="7500" marL="7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tr-TR" sz="1800" u="none" cap="none" strike="noStrike">
                          <a:solidFill>
                            <a:srgbClr val="000000"/>
                          </a:solidFill>
                          <a:latin typeface="Calibri"/>
                          <a:ea typeface="Calibri"/>
                          <a:cs typeface="Calibri"/>
                          <a:sym typeface="Calibri"/>
                        </a:rPr>
                        <a:t>1</a:t>
                      </a:r>
                      <a:endParaRPr sz="1400" u="none" cap="none" strike="noStrike"/>
                    </a:p>
                  </a:txBody>
                  <a:tcPr marT="7500" marB="0" marR="7500" marL="7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lang="tr-TR" sz="1800" u="none" cap="none" strike="noStrike">
                          <a:latin typeface="Calibri"/>
                          <a:ea typeface="Calibri"/>
                          <a:cs typeface="Calibri"/>
                          <a:sym typeface="Calibri"/>
                        </a:rPr>
                        <a:t>12</a:t>
                      </a:r>
                      <a:endParaRPr sz="1400" u="none" cap="none" strike="noStrike"/>
                    </a:p>
                  </a:txBody>
                  <a:tcPr marT="7500" marB="0" marR="7500" marL="7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54875">
                <a:tc>
                  <a:txBody>
                    <a:bodyPr/>
                    <a:lstStyle/>
                    <a:p>
                      <a:pPr indent="0" lvl="0" marL="0" marR="0" rtl="0" algn="l">
                        <a:lnSpc>
                          <a:spcPct val="100000"/>
                        </a:lnSpc>
                        <a:spcBef>
                          <a:spcPts val="0"/>
                        </a:spcBef>
                        <a:spcAft>
                          <a:spcPts val="0"/>
                        </a:spcAft>
                        <a:buClr>
                          <a:srgbClr val="000000"/>
                        </a:buClr>
                        <a:buSzPts val="1800"/>
                        <a:buFont typeface="Arial"/>
                        <a:buNone/>
                      </a:pPr>
                      <a:r>
                        <a:rPr b="0" i="0" lang="tr-TR" sz="1800" u="none" cap="none" strike="noStrike">
                          <a:solidFill>
                            <a:srgbClr val="000000"/>
                          </a:solidFill>
                          <a:latin typeface="Georgia"/>
                          <a:ea typeface="Georgia"/>
                          <a:cs typeface="Georgia"/>
                          <a:sym typeface="Georgia"/>
                        </a:rPr>
                        <a:t>Mesleki Teknik Eğitim Anadolu Liseleri</a:t>
                      </a:r>
                      <a:endParaRPr sz="1400" u="none" cap="none" strike="noStrike"/>
                    </a:p>
                  </a:txBody>
                  <a:tcPr marT="7500" marB="0" marR="7500" marL="7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tr-TR" sz="1800" u="none" cap="none" strike="noStrike">
                          <a:solidFill>
                            <a:srgbClr val="000000"/>
                          </a:solidFill>
                          <a:latin typeface="Calibri"/>
                          <a:ea typeface="Calibri"/>
                          <a:cs typeface="Calibri"/>
                          <a:sym typeface="Calibri"/>
                        </a:rPr>
                        <a:t>3</a:t>
                      </a:r>
                      <a:endParaRPr sz="1400" u="none" cap="none" strike="noStrike"/>
                    </a:p>
                  </a:txBody>
                  <a:tcPr marT="7500" marB="0" marR="7500" marL="7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tr-TR" sz="1800" u="none" cap="none" strike="noStrike">
                          <a:solidFill>
                            <a:srgbClr val="000000"/>
                          </a:solidFill>
                          <a:latin typeface="Calibri"/>
                          <a:ea typeface="Calibri"/>
                          <a:cs typeface="Calibri"/>
                          <a:sym typeface="Calibri"/>
                        </a:rPr>
                        <a:t>42</a:t>
                      </a:r>
                      <a:endParaRPr sz="1400" u="none" cap="none" strike="noStrike"/>
                    </a:p>
                  </a:txBody>
                  <a:tcPr marT="7500" marB="0" marR="7500" marL="7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54875">
                <a:tc>
                  <a:txBody>
                    <a:bodyPr/>
                    <a:lstStyle/>
                    <a:p>
                      <a:pPr indent="0" lvl="0" marL="0" marR="0" rtl="0" algn="l">
                        <a:lnSpc>
                          <a:spcPct val="100000"/>
                        </a:lnSpc>
                        <a:spcBef>
                          <a:spcPts val="0"/>
                        </a:spcBef>
                        <a:spcAft>
                          <a:spcPts val="0"/>
                        </a:spcAft>
                        <a:buClr>
                          <a:srgbClr val="000000"/>
                        </a:buClr>
                        <a:buSzPts val="1800"/>
                        <a:buFont typeface="Arial"/>
                        <a:buNone/>
                      </a:pPr>
                      <a:r>
                        <a:rPr b="0" i="0" lang="tr-TR" sz="1800" u="none" cap="none" strike="noStrike">
                          <a:solidFill>
                            <a:srgbClr val="000000"/>
                          </a:solidFill>
                          <a:latin typeface="Georgia"/>
                          <a:ea typeface="Georgia"/>
                          <a:cs typeface="Georgia"/>
                          <a:sym typeface="Georgia"/>
                        </a:rPr>
                        <a:t>Özel Eğitim Uygulama Okulu(III. Kademe)</a:t>
                      </a:r>
                      <a:endParaRPr sz="1400" u="none" cap="none" strike="noStrike"/>
                    </a:p>
                  </a:txBody>
                  <a:tcPr marT="7500" marB="0" marR="7500" marL="7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tr-TR" sz="1800" u="none" cap="none" strike="noStrike">
                          <a:solidFill>
                            <a:srgbClr val="000000"/>
                          </a:solidFill>
                          <a:latin typeface="Calibri"/>
                          <a:ea typeface="Calibri"/>
                          <a:cs typeface="Calibri"/>
                          <a:sym typeface="Calibri"/>
                        </a:rPr>
                        <a:t>1</a:t>
                      </a:r>
                      <a:endParaRPr sz="1400" u="none" cap="none" strike="noStrike"/>
                    </a:p>
                  </a:txBody>
                  <a:tcPr marT="7500" marB="0" marR="7500" marL="7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lang="tr-TR" sz="1800">
                          <a:latin typeface="Calibri"/>
                          <a:ea typeface="Calibri"/>
                          <a:cs typeface="Calibri"/>
                          <a:sym typeface="Calibri"/>
                        </a:rPr>
                        <a:t>5</a:t>
                      </a:r>
                      <a:endParaRPr sz="1400" u="none" cap="none" strike="noStrike"/>
                    </a:p>
                  </a:txBody>
                  <a:tcPr marT="7500" marB="0" marR="7500" marL="7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24175">
                <a:tc>
                  <a:txBody>
                    <a:bodyPr/>
                    <a:lstStyle/>
                    <a:p>
                      <a:pPr indent="0" lvl="0" marL="0" marR="0" rtl="0" algn="l">
                        <a:lnSpc>
                          <a:spcPct val="100000"/>
                        </a:lnSpc>
                        <a:spcBef>
                          <a:spcPts val="0"/>
                        </a:spcBef>
                        <a:spcAft>
                          <a:spcPts val="0"/>
                        </a:spcAft>
                        <a:buClr>
                          <a:srgbClr val="000000"/>
                        </a:buClr>
                        <a:buSzPts val="1800"/>
                        <a:buFont typeface="Arial"/>
                        <a:buNone/>
                      </a:pPr>
                      <a:r>
                        <a:rPr b="1" i="0" lang="tr-TR" sz="1800" u="none" cap="none" strike="noStrike">
                          <a:solidFill>
                            <a:srgbClr val="FF0000"/>
                          </a:solidFill>
                          <a:latin typeface="Georgia"/>
                          <a:ea typeface="Georgia"/>
                          <a:cs typeface="Georgia"/>
                          <a:sym typeface="Georgia"/>
                        </a:rPr>
                        <a:t>GENEL TOPLAM</a:t>
                      </a:r>
                      <a:endParaRPr sz="1400" u="none" cap="none" strike="noStrike"/>
                    </a:p>
                  </a:txBody>
                  <a:tcPr marT="7500" marB="0" marR="7500" marL="7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b="1" i="0" lang="tr-TR" sz="1800" u="none" cap="none" strike="noStrike">
                          <a:solidFill>
                            <a:srgbClr val="FF0000"/>
                          </a:solidFill>
                          <a:latin typeface="Calibri"/>
                          <a:ea typeface="Calibri"/>
                          <a:cs typeface="Calibri"/>
                          <a:sym typeface="Calibri"/>
                        </a:rPr>
                        <a:t>6</a:t>
                      </a:r>
                      <a:endParaRPr sz="1400" u="none" cap="none" strike="noStrike"/>
                    </a:p>
                  </a:txBody>
                  <a:tcPr marT="7500" marB="0" marR="7500" marL="7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b="1" lang="tr-TR" sz="1800" u="none" cap="none" strike="noStrike">
                          <a:solidFill>
                            <a:srgbClr val="FF0000"/>
                          </a:solidFill>
                          <a:latin typeface="Calibri"/>
                          <a:ea typeface="Calibri"/>
                          <a:cs typeface="Calibri"/>
                          <a:sym typeface="Calibri"/>
                        </a:rPr>
                        <a:t>7</a:t>
                      </a:r>
                      <a:r>
                        <a:rPr b="1" lang="tr-TR" sz="1800">
                          <a:solidFill>
                            <a:srgbClr val="FF0000"/>
                          </a:solidFill>
                          <a:latin typeface="Calibri"/>
                          <a:ea typeface="Calibri"/>
                          <a:cs typeface="Calibri"/>
                          <a:sym typeface="Calibri"/>
                        </a:rPr>
                        <a:t>7</a:t>
                      </a:r>
                      <a:endParaRPr b="1" i="0" sz="1800" u="none" cap="none" strike="noStrike">
                        <a:solidFill>
                          <a:srgbClr val="FF0000"/>
                        </a:solidFill>
                        <a:latin typeface="Calibri"/>
                        <a:ea typeface="Calibri"/>
                        <a:cs typeface="Calibri"/>
                        <a:sym typeface="Calibri"/>
                      </a:endParaRPr>
                    </a:p>
                  </a:txBody>
                  <a:tcPr marT="7500" marB="0" marR="7500" marL="7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is Teması">
  <a:themeElements>
    <a:clrScheme name="Ofi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ent">
  <a:themeElements>
    <a:clrScheme name="Kent">
      <a:dk1>
        <a:srgbClr val="000000"/>
      </a:dk1>
      <a:lt1>
        <a:srgbClr val="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2015-03-03T08:11:34Z</dcterms:created>
  <dc:creator>MEB1</dc:creator>
</cp:coreProperties>
</file>